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7" r:id="rId2"/>
  </p:sldMasterIdLst>
  <p:notesMasterIdLst>
    <p:notesMasterId r:id="rId16"/>
  </p:notesMasterIdLst>
  <p:sldIdLst>
    <p:sldId id="263" r:id="rId3"/>
    <p:sldId id="264" r:id="rId4"/>
    <p:sldId id="257" r:id="rId5"/>
    <p:sldId id="265" r:id="rId6"/>
    <p:sldId id="258" r:id="rId7"/>
    <p:sldId id="266" r:id="rId8"/>
    <p:sldId id="259" r:id="rId9"/>
    <p:sldId id="260" r:id="rId10"/>
    <p:sldId id="261" r:id="rId11"/>
    <p:sldId id="262" r:id="rId12"/>
    <p:sldId id="268" r:id="rId13"/>
    <p:sldId id="339" r:id="rId14"/>
    <p:sldId id="33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91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E11C16D-FFC0-46A5-821E-A1471BF61368}" type="doc">
      <dgm:prSet loTypeId="urn:microsoft.com/office/officeart/2016/7/layout/HorizontalActionList" loCatId="List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86D4D7E-8D48-49AB-ABFA-E30600B3681F}">
      <dgm:prSet/>
      <dgm:spPr/>
      <dgm:t>
        <a:bodyPr/>
        <a:lstStyle/>
        <a:p>
          <a:r>
            <a:rPr lang="en-CA" b="1" dirty="0">
              <a:latin typeface="Poppins" panose="00000500000000000000" pitchFamily="2" charset="0"/>
              <a:cs typeface="Poppins" panose="00000500000000000000" pitchFamily="2" charset="0"/>
            </a:rPr>
            <a:t>Situation</a:t>
          </a:r>
          <a:endParaRPr lang="en-US" b="1" dirty="0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9F804DB9-695F-450E-AD6C-5D28DC4FAE17}" type="parTrans" cxnId="{C5211992-752B-4E68-BF02-9BD1DFD4B2A6}">
      <dgm:prSet/>
      <dgm:spPr/>
      <dgm:t>
        <a:bodyPr/>
        <a:lstStyle/>
        <a:p>
          <a:endParaRPr lang="en-US"/>
        </a:p>
      </dgm:t>
    </dgm:pt>
    <dgm:pt modelId="{81FAC63D-270B-4E37-AA5A-569D1D8FDF53}" type="sibTrans" cxnId="{C5211992-752B-4E68-BF02-9BD1DFD4B2A6}">
      <dgm:prSet/>
      <dgm:spPr/>
      <dgm:t>
        <a:bodyPr/>
        <a:lstStyle/>
        <a:p>
          <a:endParaRPr lang="en-US"/>
        </a:p>
      </dgm:t>
    </dgm:pt>
    <dgm:pt modelId="{45E2DABF-585D-49EA-AB1B-73F52758CFAB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CA" b="1" dirty="0">
              <a:latin typeface="Poppins" panose="00000500000000000000" pitchFamily="2" charset="0"/>
              <a:cs typeface="Poppins" panose="00000500000000000000" pitchFamily="2" charset="0"/>
            </a:rPr>
            <a:t>Sets the scene</a:t>
          </a:r>
          <a:endParaRPr lang="en-US" b="1" dirty="0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C07D0DA7-1BA1-4B4D-B38B-52E894EF504F}" type="parTrans" cxnId="{AFDB20EA-B00C-4529-9A8A-24CEE1D53E75}">
      <dgm:prSet/>
      <dgm:spPr/>
      <dgm:t>
        <a:bodyPr/>
        <a:lstStyle/>
        <a:p>
          <a:endParaRPr lang="en-US"/>
        </a:p>
      </dgm:t>
    </dgm:pt>
    <dgm:pt modelId="{2CC05ACA-65D0-41D7-A59B-C65BE3FFE847}" type="sibTrans" cxnId="{AFDB20EA-B00C-4529-9A8A-24CEE1D53E75}">
      <dgm:prSet/>
      <dgm:spPr/>
      <dgm:t>
        <a:bodyPr/>
        <a:lstStyle/>
        <a:p>
          <a:endParaRPr lang="en-US"/>
        </a:p>
      </dgm:t>
    </dgm:pt>
    <dgm:pt modelId="{F6600F4A-4F01-4B08-BEA8-D4D92FF02F49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CA" dirty="0">
              <a:latin typeface="Poppins" panose="00000500000000000000" pitchFamily="2" charset="0"/>
              <a:cs typeface="Poppins" panose="00000500000000000000" pitchFamily="2" charset="0"/>
            </a:rPr>
            <a:t>Must be indisputable</a:t>
          </a:r>
          <a:endParaRPr lang="en-US" dirty="0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870B432E-937D-416B-A857-9A9B87682429}" type="parTrans" cxnId="{11F105AF-1E32-44AA-A922-24ACDEFDE7C3}">
      <dgm:prSet/>
      <dgm:spPr/>
      <dgm:t>
        <a:bodyPr/>
        <a:lstStyle/>
        <a:p>
          <a:endParaRPr lang="en-US"/>
        </a:p>
      </dgm:t>
    </dgm:pt>
    <dgm:pt modelId="{1994ECE0-2570-4FC0-99AC-B8FC8D494F20}" type="sibTrans" cxnId="{11F105AF-1E32-44AA-A922-24ACDEFDE7C3}">
      <dgm:prSet/>
      <dgm:spPr/>
      <dgm:t>
        <a:bodyPr/>
        <a:lstStyle/>
        <a:p>
          <a:endParaRPr lang="en-US"/>
        </a:p>
      </dgm:t>
    </dgm:pt>
    <dgm:pt modelId="{5364ED35-8AFB-4BE1-B049-27A0B2DF900A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CA" dirty="0">
              <a:latin typeface="Poppins" panose="00000500000000000000" pitchFamily="2" charset="0"/>
              <a:cs typeface="Poppins" panose="00000500000000000000" pitchFamily="2" charset="0"/>
            </a:rPr>
            <a:t>Creates the buy-in</a:t>
          </a:r>
          <a:endParaRPr lang="en-US" dirty="0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2F3BE748-75F6-4960-BEE3-B877C844BB47}" type="parTrans" cxnId="{966B6197-2A7B-4323-BA81-40BB862E77EF}">
      <dgm:prSet/>
      <dgm:spPr/>
      <dgm:t>
        <a:bodyPr/>
        <a:lstStyle/>
        <a:p>
          <a:endParaRPr lang="en-US"/>
        </a:p>
      </dgm:t>
    </dgm:pt>
    <dgm:pt modelId="{50CE8360-68C5-49A9-81A7-5C617117CBEF}" type="sibTrans" cxnId="{966B6197-2A7B-4323-BA81-40BB862E77EF}">
      <dgm:prSet/>
      <dgm:spPr/>
      <dgm:t>
        <a:bodyPr/>
        <a:lstStyle/>
        <a:p>
          <a:endParaRPr lang="en-US"/>
        </a:p>
      </dgm:t>
    </dgm:pt>
    <dgm:pt modelId="{F731E4CC-907A-457B-9B2B-21D41FEF7C32}">
      <dgm:prSet/>
      <dgm:spPr/>
      <dgm:t>
        <a:bodyPr/>
        <a:lstStyle/>
        <a:p>
          <a:r>
            <a:rPr lang="en-CA" b="1">
              <a:latin typeface="Poppins" panose="00000500000000000000" pitchFamily="2" charset="0"/>
              <a:cs typeface="Poppins" panose="00000500000000000000" pitchFamily="2" charset="0"/>
            </a:rPr>
            <a:t>Complication</a:t>
          </a:r>
          <a:endParaRPr lang="en-US" b="1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3198E17C-B233-4807-A9D7-7CBAAF7B85BD}" type="parTrans" cxnId="{FFA66AAB-3E35-43DB-9D19-4157D5F110E5}">
      <dgm:prSet/>
      <dgm:spPr/>
      <dgm:t>
        <a:bodyPr/>
        <a:lstStyle/>
        <a:p>
          <a:endParaRPr lang="en-US"/>
        </a:p>
      </dgm:t>
    </dgm:pt>
    <dgm:pt modelId="{30B4A068-8FC1-4574-B197-A4160B36E3AF}" type="sibTrans" cxnId="{FFA66AAB-3E35-43DB-9D19-4157D5F110E5}">
      <dgm:prSet/>
      <dgm:spPr/>
      <dgm:t>
        <a:bodyPr/>
        <a:lstStyle/>
        <a:p>
          <a:endParaRPr lang="en-US"/>
        </a:p>
      </dgm:t>
    </dgm:pt>
    <dgm:pt modelId="{6040B4A2-3FDD-43EE-8525-3C99613225F1}">
      <dgm:prSet/>
      <dgm:spPr/>
      <dgm:t>
        <a:bodyPr/>
        <a:lstStyle/>
        <a:p>
          <a:pPr>
            <a:buNone/>
          </a:pPr>
          <a:r>
            <a:rPr lang="en-CA" b="1" dirty="0">
              <a:latin typeface="Poppins" panose="00000500000000000000" pitchFamily="2" charset="0"/>
              <a:cs typeface="Poppins" panose="00000500000000000000" pitchFamily="2" charset="0"/>
            </a:rPr>
            <a:t>Describes the problem</a:t>
          </a:r>
          <a:endParaRPr lang="en-US" b="1" dirty="0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F8F6D787-464E-444B-92F3-A127E9BC9E82}" type="parTrans" cxnId="{DB528FDF-256D-446C-A45A-A98256C5F286}">
      <dgm:prSet/>
      <dgm:spPr/>
      <dgm:t>
        <a:bodyPr/>
        <a:lstStyle/>
        <a:p>
          <a:endParaRPr lang="en-US"/>
        </a:p>
      </dgm:t>
    </dgm:pt>
    <dgm:pt modelId="{4EEFB30F-1A61-40D9-BDFB-E6929B209EFC}" type="sibTrans" cxnId="{DB528FDF-256D-446C-A45A-A98256C5F286}">
      <dgm:prSet/>
      <dgm:spPr/>
      <dgm:t>
        <a:bodyPr/>
        <a:lstStyle/>
        <a:p>
          <a:endParaRPr lang="en-US"/>
        </a:p>
      </dgm:t>
    </dgm:pt>
    <dgm:pt modelId="{E6288F2C-60FD-4700-A6D5-959637DD7483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CA" dirty="0">
              <a:latin typeface="Poppins" panose="00000500000000000000" pitchFamily="2" charset="0"/>
              <a:cs typeface="Poppins" panose="00000500000000000000" pitchFamily="2" charset="0"/>
            </a:rPr>
            <a:t>The biggest tension in your storyline</a:t>
          </a:r>
          <a:endParaRPr lang="en-US" dirty="0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4CAD7E0E-C780-43B9-8A4B-7FBBD8B398FC}" type="parTrans" cxnId="{6324F4B5-AA97-4059-B876-760303392044}">
      <dgm:prSet/>
      <dgm:spPr/>
      <dgm:t>
        <a:bodyPr/>
        <a:lstStyle/>
        <a:p>
          <a:endParaRPr lang="en-US"/>
        </a:p>
      </dgm:t>
    </dgm:pt>
    <dgm:pt modelId="{EA127A6D-50A6-4839-A83C-D43390E84BE8}" type="sibTrans" cxnId="{6324F4B5-AA97-4059-B876-760303392044}">
      <dgm:prSet/>
      <dgm:spPr/>
      <dgm:t>
        <a:bodyPr/>
        <a:lstStyle/>
        <a:p>
          <a:endParaRPr lang="en-US"/>
        </a:p>
      </dgm:t>
    </dgm:pt>
    <dgm:pt modelId="{4EC03E95-61A5-487E-B0B7-988ED37E7420}">
      <dgm:prSet/>
      <dgm:spPr/>
      <dgm:t>
        <a:bodyPr/>
        <a:lstStyle/>
        <a:p>
          <a:r>
            <a:rPr lang="en-CA" b="1" dirty="0">
              <a:latin typeface="Poppins" panose="00000500000000000000" pitchFamily="2" charset="0"/>
              <a:cs typeface="Poppins" panose="00000500000000000000" pitchFamily="2" charset="0"/>
            </a:rPr>
            <a:t>Question</a:t>
          </a:r>
          <a:endParaRPr lang="en-US" b="1" dirty="0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11074E7B-0493-4FEF-A65B-72D6EB54AC95}" type="parTrans" cxnId="{2F64EF27-6781-4204-837A-F0C30E56CDFC}">
      <dgm:prSet/>
      <dgm:spPr/>
      <dgm:t>
        <a:bodyPr/>
        <a:lstStyle/>
        <a:p>
          <a:endParaRPr lang="en-US"/>
        </a:p>
      </dgm:t>
    </dgm:pt>
    <dgm:pt modelId="{C6F0653E-FF3E-4DF9-9A05-B9B4586F9F88}" type="sibTrans" cxnId="{2F64EF27-6781-4204-837A-F0C30E56CDFC}">
      <dgm:prSet/>
      <dgm:spPr/>
      <dgm:t>
        <a:bodyPr/>
        <a:lstStyle/>
        <a:p>
          <a:endParaRPr lang="en-US"/>
        </a:p>
      </dgm:t>
    </dgm:pt>
    <dgm:pt modelId="{3BC08E9C-42DE-45D4-A8AE-20EDC1D65822}">
      <dgm:prSet/>
      <dgm:spPr/>
      <dgm:t>
        <a:bodyPr/>
        <a:lstStyle/>
        <a:p>
          <a:pPr>
            <a:buNone/>
          </a:pPr>
          <a:r>
            <a:rPr lang="en-CA" b="1" dirty="0">
              <a:latin typeface="Poppins" panose="00000500000000000000" pitchFamily="2" charset="0"/>
              <a:cs typeface="Poppins" panose="00000500000000000000" pitchFamily="2" charset="0"/>
            </a:rPr>
            <a:t>Asks what is going to be solved?</a:t>
          </a:r>
          <a:endParaRPr lang="en-US" b="1" dirty="0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EEF6C2ED-5298-4A64-94AD-AF2721C4A606}" type="parTrans" cxnId="{F257AD8B-D0EF-4359-A6F0-75CFEE7D572C}">
      <dgm:prSet/>
      <dgm:spPr/>
      <dgm:t>
        <a:bodyPr/>
        <a:lstStyle/>
        <a:p>
          <a:endParaRPr lang="en-US"/>
        </a:p>
      </dgm:t>
    </dgm:pt>
    <dgm:pt modelId="{F3A928E7-4714-4960-9214-96BDEBB0C609}" type="sibTrans" cxnId="{F257AD8B-D0EF-4359-A6F0-75CFEE7D572C}">
      <dgm:prSet/>
      <dgm:spPr/>
      <dgm:t>
        <a:bodyPr/>
        <a:lstStyle/>
        <a:p>
          <a:endParaRPr lang="en-US"/>
        </a:p>
      </dgm:t>
    </dgm:pt>
    <dgm:pt modelId="{AD302A19-2742-46D6-B119-65E528817343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CA" dirty="0">
              <a:latin typeface="Poppins" panose="00000500000000000000" pitchFamily="2" charset="0"/>
              <a:cs typeface="Poppins" panose="00000500000000000000" pitchFamily="2" charset="0"/>
            </a:rPr>
            <a:t>Must logically arise from the complication</a:t>
          </a:r>
          <a:endParaRPr lang="en-US" dirty="0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680C6347-49AA-4CA8-80AB-9190AB47CD1F}" type="parTrans" cxnId="{3039BDB5-DCD0-4F17-948C-3B9867424612}">
      <dgm:prSet/>
      <dgm:spPr/>
      <dgm:t>
        <a:bodyPr/>
        <a:lstStyle/>
        <a:p>
          <a:endParaRPr lang="en-US"/>
        </a:p>
      </dgm:t>
    </dgm:pt>
    <dgm:pt modelId="{56D6C218-C306-4399-B200-141873F024C0}" type="sibTrans" cxnId="{3039BDB5-DCD0-4F17-948C-3B9867424612}">
      <dgm:prSet/>
      <dgm:spPr/>
      <dgm:t>
        <a:bodyPr/>
        <a:lstStyle/>
        <a:p>
          <a:endParaRPr lang="en-US"/>
        </a:p>
      </dgm:t>
    </dgm:pt>
    <dgm:pt modelId="{36DA5949-51F3-4F8E-90C2-8B543F95E6FF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CA" dirty="0">
              <a:latin typeface="Poppins" panose="00000500000000000000" pitchFamily="2" charset="0"/>
              <a:cs typeface="Poppins" panose="00000500000000000000" pitchFamily="2" charset="0"/>
            </a:rPr>
            <a:t>Must be </a:t>
          </a:r>
          <a:r>
            <a:rPr lang="en-CA" b="1" dirty="0">
              <a:latin typeface="Poppins" panose="00000500000000000000" pitchFamily="2" charset="0"/>
              <a:cs typeface="Poppins" panose="00000500000000000000" pitchFamily="2" charset="0"/>
            </a:rPr>
            <a:t>SMART</a:t>
          </a:r>
          <a:endParaRPr lang="en-US" dirty="0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07B6B2C1-DC98-4596-96A1-B30E0B0DF093}" type="parTrans" cxnId="{6A2C1D77-D92C-4713-8526-9796EDE46D04}">
      <dgm:prSet/>
      <dgm:spPr/>
      <dgm:t>
        <a:bodyPr/>
        <a:lstStyle/>
        <a:p>
          <a:endParaRPr lang="en-US"/>
        </a:p>
      </dgm:t>
    </dgm:pt>
    <dgm:pt modelId="{132ECA38-8DFE-44A2-86A6-11C6F00222F2}" type="sibTrans" cxnId="{6A2C1D77-D92C-4713-8526-9796EDE46D04}">
      <dgm:prSet/>
      <dgm:spPr/>
      <dgm:t>
        <a:bodyPr/>
        <a:lstStyle/>
        <a:p>
          <a:endParaRPr lang="en-US"/>
        </a:p>
      </dgm:t>
    </dgm:pt>
    <dgm:pt modelId="{2E401FEB-09C0-441B-9983-C3E99D47859B}">
      <dgm:prSet/>
      <dgm:spPr/>
      <dgm:t>
        <a:bodyPr/>
        <a:lstStyle/>
        <a:p>
          <a:r>
            <a:rPr lang="en-CA" b="1">
              <a:latin typeface="Poppins" panose="00000500000000000000" pitchFamily="2" charset="0"/>
              <a:cs typeface="Poppins" panose="00000500000000000000" pitchFamily="2" charset="0"/>
            </a:rPr>
            <a:t>Answer</a:t>
          </a:r>
          <a:endParaRPr lang="en-US" b="1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2E61CA9B-E994-41A7-B467-AD9A282B6BF9}" type="parTrans" cxnId="{A345BD0D-888E-48A2-8293-A40AF1F2B41A}">
      <dgm:prSet/>
      <dgm:spPr/>
      <dgm:t>
        <a:bodyPr/>
        <a:lstStyle/>
        <a:p>
          <a:endParaRPr lang="en-US"/>
        </a:p>
      </dgm:t>
    </dgm:pt>
    <dgm:pt modelId="{CA3FBD15-B7F8-4861-950A-F200B169ECF6}" type="sibTrans" cxnId="{A345BD0D-888E-48A2-8293-A40AF1F2B41A}">
      <dgm:prSet/>
      <dgm:spPr/>
      <dgm:t>
        <a:bodyPr/>
        <a:lstStyle/>
        <a:p>
          <a:endParaRPr lang="en-US"/>
        </a:p>
      </dgm:t>
    </dgm:pt>
    <dgm:pt modelId="{CA6E0C96-E246-499D-965E-451D731AD2CB}">
      <dgm:prSet/>
      <dgm:spPr/>
      <dgm:t>
        <a:bodyPr/>
        <a:lstStyle/>
        <a:p>
          <a:pPr marL="0" lvl="0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b="1" dirty="0">
              <a:latin typeface="Poppins" panose="00000500000000000000" pitchFamily="2" charset="0"/>
              <a:cs typeface="Poppins" panose="00000500000000000000" pitchFamily="2" charset="0"/>
            </a:rPr>
            <a:t>Relieves the tension</a:t>
          </a:r>
          <a:endParaRPr lang="en-US" b="1" dirty="0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FA9C4B03-BA7D-4844-B889-B46EDB0179DF}" type="parTrans" cxnId="{07C73C1F-4F7D-4998-B7C1-07C63C34E18C}">
      <dgm:prSet/>
      <dgm:spPr/>
      <dgm:t>
        <a:bodyPr/>
        <a:lstStyle/>
        <a:p>
          <a:endParaRPr lang="en-US"/>
        </a:p>
      </dgm:t>
    </dgm:pt>
    <dgm:pt modelId="{179C6B68-032B-472C-83F2-024E21B281AC}" type="sibTrans" cxnId="{07C73C1F-4F7D-4998-B7C1-07C63C34E18C}">
      <dgm:prSet/>
      <dgm:spPr/>
      <dgm:t>
        <a:bodyPr/>
        <a:lstStyle/>
        <a:p>
          <a:endParaRPr lang="en-US"/>
        </a:p>
      </dgm:t>
    </dgm:pt>
    <dgm:pt modelId="{D3943695-5E43-4831-8B89-3EC0A24C5116}">
      <dgm:prSet/>
      <dgm:spPr/>
      <dgm:t>
        <a:bodyPr/>
        <a:lstStyle/>
        <a:p>
          <a:pPr marL="114300" lvl="1" indent="0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</a:pPr>
          <a:r>
            <a:rPr lang="en-US" dirty="0">
              <a:latin typeface="Poppins" panose="00000500000000000000" pitchFamily="2" charset="0"/>
              <a:cs typeface="Poppins" panose="00000500000000000000" pitchFamily="2" charset="0"/>
            </a:rPr>
            <a:t> Relieves the tension</a:t>
          </a:r>
        </a:p>
      </dgm:t>
    </dgm:pt>
    <dgm:pt modelId="{C3B1B762-2A6F-4C1A-BC21-B7E238A78768}" type="parTrans" cxnId="{75C67102-6726-4FD7-87E4-7E2064E501E3}">
      <dgm:prSet/>
      <dgm:spPr/>
      <dgm:t>
        <a:bodyPr/>
        <a:lstStyle/>
        <a:p>
          <a:endParaRPr lang="en-CA"/>
        </a:p>
      </dgm:t>
    </dgm:pt>
    <dgm:pt modelId="{D1D5F58B-6A82-4DBA-8998-6D8A3F6C45BD}" type="sibTrans" cxnId="{75C67102-6726-4FD7-87E4-7E2064E501E3}">
      <dgm:prSet/>
      <dgm:spPr/>
      <dgm:t>
        <a:bodyPr/>
        <a:lstStyle/>
        <a:p>
          <a:endParaRPr lang="en-CA"/>
        </a:p>
      </dgm:t>
    </dgm:pt>
    <dgm:pt modelId="{C7773769-D3F7-44EE-B46C-A226DB8443AA}">
      <dgm:prSet/>
      <dgm:spPr/>
      <dgm:t>
        <a:bodyPr/>
        <a:lstStyle/>
        <a:p>
          <a:pPr marL="114300" lvl="1" indent="0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</a:pPr>
          <a:r>
            <a:rPr lang="en-US" dirty="0">
              <a:latin typeface="Poppins" panose="00000500000000000000" pitchFamily="2" charset="0"/>
              <a:cs typeface="Poppins" panose="00000500000000000000" pitchFamily="2" charset="0"/>
            </a:rPr>
            <a:t>Logically answers the question</a:t>
          </a:r>
        </a:p>
      </dgm:t>
    </dgm:pt>
    <dgm:pt modelId="{C5DB659C-E2D0-4161-B23B-50363F6DF23B}" type="parTrans" cxnId="{0C61C659-B0D3-4887-AE22-E7895AAED9A4}">
      <dgm:prSet/>
      <dgm:spPr/>
      <dgm:t>
        <a:bodyPr/>
        <a:lstStyle/>
        <a:p>
          <a:endParaRPr lang="en-CA"/>
        </a:p>
      </dgm:t>
    </dgm:pt>
    <dgm:pt modelId="{653C67B3-EB38-4325-B2D7-12950CE10FF9}" type="sibTrans" cxnId="{0C61C659-B0D3-4887-AE22-E7895AAED9A4}">
      <dgm:prSet/>
      <dgm:spPr/>
      <dgm:t>
        <a:bodyPr/>
        <a:lstStyle/>
        <a:p>
          <a:endParaRPr lang="en-CA"/>
        </a:p>
      </dgm:t>
    </dgm:pt>
    <dgm:pt modelId="{2D6E1745-5BA1-4C86-A440-35464CB1EB70}" type="pres">
      <dgm:prSet presAssocID="{AE11C16D-FFC0-46A5-821E-A1471BF61368}" presName="Name0" presStyleCnt="0">
        <dgm:presLayoutVars>
          <dgm:dir/>
          <dgm:animLvl val="lvl"/>
          <dgm:resizeHandles val="exact"/>
        </dgm:presLayoutVars>
      </dgm:prSet>
      <dgm:spPr/>
    </dgm:pt>
    <dgm:pt modelId="{34F59EDD-0BCA-4ED2-BED6-48820A0AAEA2}" type="pres">
      <dgm:prSet presAssocID="{286D4D7E-8D48-49AB-ABFA-E30600B3681F}" presName="composite" presStyleCnt="0"/>
      <dgm:spPr/>
    </dgm:pt>
    <dgm:pt modelId="{22DCF756-4898-4D9C-BBE0-A2DFC3FCBF94}" type="pres">
      <dgm:prSet presAssocID="{286D4D7E-8D48-49AB-ABFA-E30600B3681F}" presName="parTx" presStyleLbl="alignNode1" presStyleIdx="0" presStyleCnt="4">
        <dgm:presLayoutVars>
          <dgm:chMax val="0"/>
          <dgm:chPref val="0"/>
        </dgm:presLayoutVars>
      </dgm:prSet>
      <dgm:spPr/>
    </dgm:pt>
    <dgm:pt modelId="{7634EC15-EE96-4504-8BDA-725037553370}" type="pres">
      <dgm:prSet presAssocID="{286D4D7E-8D48-49AB-ABFA-E30600B3681F}" presName="desTx" presStyleLbl="alignAccFollowNode1" presStyleIdx="0" presStyleCnt="4">
        <dgm:presLayoutVars/>
      </dgm:prSet>
      <dgm:spPr/>
    </dgm:pt>
    <dgm:pt modelId="{E8DC8543-DD89-4F31-9894-63E7BD75BDE9}" type="pres">
      <dgm:prSet presAssocID="{81FAC63D-270B-4E37-AA5A-569D1D8FDF53}" presName="space" presStyleCnt="0"/>
      <dgm:spPr/>
    </dgm:pt>
    <dgm:pt modelId="{01F804FF-E667-4317-A321-C9950D97B2B2}" type="pres">
      <dgm:prSet presAssocID="{F731E4CC-907A-457B-9B2B-21D41FEF7C32}" presName="composite" presStyleCnt="0"/>
      <dgm:spPr/>
    </dgm:pt>
    <dgm:pt modelId="{D8A00CFC-3F9A-46EC-B750-F19F283611E2}" type="pres">
      <dgm:prSet presAssocID="{F731E4CC-907A-457B-9B2B-21D41FEF7C32}" presName="parTx" presStyleLbl="alignNode1" presStyleIdx="1" presStyleCnt="4">
        <dgm:presLayoutVars>
          <dgm:chMax val="0"/>
          <dgm:chPref val="0"/>
        </dgm:presLayoutVars>
      </dgm:prSet>
      <dgm:spPr/>
    </dgm:pt>
    <dgm:pt modelId="{FF9A6BF4-0957-4EF8-88C2-6E3BF2CC7106}" type="pres">
      <dgm:prSet presAssocID="{F731E4CC-907A-457B-9B2B-21D41FEF7C32}" presName="desTx" presStyleLbl="alignAccFollowNode1" presStyleIdx="1" presStyleCnt="4">
        <dgm:presLayoutVars/>
      </dgm:prSet>
      <dgm:spPr/>
    </dgm:pt>
    <dgm:pt modelId="{5EC10179-DC1C-4EBB-A04C-EB3EF3D9E204}" type="pres">
      <dgm:prSet presAssocID="{30B4A068-8FC1-4574-B197-A4160B36E3AF}" presName="space" presStyleCnt="0"/>
      <dgm:spPr/>
    </dgm:pt>
    <dgm:pt modelId="{6ECF213A-D19F-45D1-8337-3DA43BC02F8F}" type="pres">
      <dgm:prSet presAssocID="{4EC03E95-61A5-487E-B0B7-988ED37E7420}" presName="composite" presStyleCnt="0"/>
      <dgm:spPr/>
    </dgm:pt>
    <dgm:pt modelId="{B3E1F245-800F-47CD-B1E9-5DD534DB018C}" type="pres">
      <dgm:prSet presAssocID="{4EC03E95-61A5-487E-B0B7-988ED37E7420}" presName="parTx" presStyleLbl="alignNode1" presStyleIdx="2" presStyleCnt="4">
        <dgm:presLayoutVars>
          <dgm:chMax val="0"/>
          <dgm:chPref val="0"/>
        </dgm:presLayoutVars>
      </dgm:prSet>
      <dgm:spPr/>
    </dgm:pt>
    <dgm:pt modelId="{A52F1379-3A29-44FB-AB54-2A221DACFB67}" type="pres">
      <dgm:prSet presAssocID="{4EC03E95-61A5-487E-B0B7-988ED37E7420}" presName="desTx" presStyleLbl="alignAccFollowNode1" presStyleIdx="2" presStyleCnt="4">
        <dgm:presLayoutVars/>
      </dgm:prSet>
      <dgm:spPr/>
    </dgm:pt>
    <dgm:pt modelId="{EEB735C8-2147-48D7-8E1C-8E52954F3DE2}" type="pres">
      <dgm:prSet presAssocID="{C6F0653E-FF3E-4DF9-9A05-B9B4586F9F88}" presName="space" presStyleCnt="0"/>
      <dgm:spPr/>
    </dgm:pt>
    <dgm:pt modelId="{C2C4C34F-1652-4991-93A9-1FEC2F561A49}" type="pres">
      <dgm:prSet presAssocID="{2E401FEB-09C0-441B-9983-C3E99D47859B}" presName="composite" presStyleCnt="0"/>
      <dgm:spPr/>
    </dgm:pt>
    <dgm:pt modelId="{DAEA1DB4-D2C0-45EB-8814-17D13B6AF003}" type="pres">
      <dgm:prSet presAssocID="{2E401FEB-09C0-441B-9983-C3E99D47859B}" presName="parTx" presStyleLbl="alignNode1" presStyleIdx="3" presStyleCnt="4">
        <dgm:presLayoutVars>
          <dgm:chMax val="0"/>
          <dgm:chPref val="0"/>
        </dgm:presLayoutVars>
      </dgm:prSet>
      <dgm:spPr/>
    </dgm:pt>
    <dgm:pt modelId="{FD442957-E230-4CDB-861A-6F02C76959C4}" type="pres">
      <dgm:prSet presAssocID="{2E401FEB-09C0-441B-9983-C3E99D47859B}" presName="desTx" presStyleLbl="alignAccFollowNode1" presStyleIdx="3" presStyleCnt="4">
        <dgm:presLayoutVars/>
      </dgm:prSet>
      <dgm:spPr/>
    </dgm:pt>
  </dgm:ptLst>
  <dgm:cxnLst>
    <dgm:cxn modelId="{75C67102-6726-4FD7-87E4-7E2064E501E3}" srcId="{CA6E0C96-E246-499D-965E-451D731AD2CB}" destId="{D3943695-5E43-4831-8B89-3EC0A24C5116}" srcOrd="0" destOrd="0" parTransId="{C3B1B762-2A6F-4C1A-BC21-B7E238A78768}" sibTransId="{D1D5F58B-6A82-4DBA-8998-6D8A3F6C45BD}"/>
    <dgm:cxn modelId="{A345BD0D-888E-48A2-8293-A40AF1F2B41A}" srcId="{AE11C16D-FFC0-46A5-821E-A1471BF61368}" destId="{2E401FEB-09C0-441B-9983-C3E99D47859B}" srcOrd="3" destOrd="0" parTransId="{2E61CA9B-E994-41A7-B467-AD9A282B6BF9}" sibTransId="{CA3FBD15-B7F8-4861-950A-F200B169ECF6}"/>
    <dgm:cxn modelId="{07C73C1F-4F7D-4998-B7C1-07C63C34E18C}" srcId="{2E401FEB-09C0-441B-9983-C3E99D47859B}" destId="{CA6E0C96-E246-499D-965E-451D731AD2CB}" srcOrd="0" destOrd="0" parTransId="{FA9C4B03-BA7D-4844-B889-B46EDB0179DF}" sibTransId="{179C6B68-032B-472C-83F2-024E21B281AC}"/>
    <dgm:cxn modelId="{2F64EF27-6781-4204-837A-F0C30E56CDFC}" srcId="{AE11C16D-FFC0-46A5-821E-A1471BF61368}" destId="{4EC03E95-61A5-487E-B0B7-988ED37E7420}" srcOrd="2" destOrd="0" parTransId="{11074E7B-0493-4FEF-A65B-72D6EB54AC95}" sibTransId="{C6F0653E-FF3E-4DF9-9A05-B9B4586F9F88}"/>
    <dgm:cxn modelId="{539E1450-0755-4F07-9323-AA08F0C9ABB8}" type="presOf" srcId="{E6288F2C-60FD-4700-A6D5-959637DD7483}" destId="{FF9A6BF4-0957-4EF8-88C2-6E3BF2CC7106}" srcOrd="0" destOrd="1" presId="urn:microsoft.com/office/officeart/2016/7/layout/HorizontalActionList"/>
    <dgm:cxn modelId="{34188670-E011-44A2-9BB1-DA363F848AF7}" type="presOf" srcId="{C7773769-D3F7-44EE-B46C-A226DB8443AA}" destId="{FD442957-E230-4CDB-861A-6F02C76959C4}" srcOrd="0" destOrd="2" presId="urn:microsoft.com/office/officeart/2016/7/layout/HorizontalActionList"/>
    <dgm:cxn modelId="{2E466A53-8467-4305-A0C1-2F8E5AF0BE14}" type="presOf" srcId="{36DA5949-51F3-4F8E-90C2-8B543F95E6FF}" destId="{A52F1379-3A29-44FB-AB54-2A221DACFB67}" srcOrd="0" destOrd="2" presId="urn:microsoft.com/office/officeart/2016/7/layout/HorizontalActionList"/>
    <dgm:cxn modelId="{0138C556-178A-4856-8B64-69B92C9102A2}" type="presOf" srcId="{D3943695-5E43-4831-8B89-3EC0A24C5116}" destId="{FD442957-E230-4CDB-861A-6F02C76959C4}" srcOrd="0" destOrd="1" presId="urn:microsoft.com/office/officeart/2016/7/layout/HorizontalActionList"/>
    <dgm:cxn modelId="{6A2C1D77-D92C-4713-8526-9796EDE46D04}" srcId="{3BC08E9C-42DE-45D4-A8AE-20EDC1D65822}" destId="{36DA5949-51F3-4F8E-90C2-8B543F95E6FF}" srcOrd="1" destOrd="0" parTransId="{07B6B2C1-DC98-4596-96A1-B30E0B0DF093}" sibTransId="{132ECA38-8DFE-44A2-86A6-11C6F00222F2}"/>
    <dgm:cxn modelId="{0C61C659-B0D3-4887-AE22-E7895AAED9A4}" srcId="{CA6E0C96-E246-499D-965E-451D731AD2CB}" destId="{C7773769-D3F7-44EE-B46C-A226DB8443AA}" srcOrd="1" destOrd="0" parTransId="{C5DB659C-E2D0-4161-B23B-50363F6DF23B}" sibTransId="{653C67B3-EB38-4325-B2D7-12950CE10FF9}"/>
    <dgm:cxn modelId="{504AA382-7164-4113-852E-F09454C6C5A3}" type="presOf" srcId="{AD302A19-2742-46D6-B119-65E528817343}" destId="{A52F1379-3A29-44FB-AB54-2A221DACFB67}" srcOrd="0" destOrd="1" presId="urn:microsoft.com/office/officeart/2016/7/layout/HorizontalActionList"/>
    <dgm:cxn modelId="{B3EA288A-8460-46AE-BF58-E17B010C65AD}" type="presOf" srcId="{6040B4A2-3FDD-43EE-8525-3C99613225F1}" destId="{FF9A6BF4-0957-4EF8-88C2-6E3BF2CC7106}" srcOrd="0" destOrd="0" presId="urn:microsoft.com/office/officeart/2016/7/layout/HorizontalActionList"/>
    <dgm:cxn modelId="{F257AD8B-D0EF-4359-A6F0-75CFEE7D572C}" srcId="{4EC03E95-61A5-487E-B0B7-988ED37E7420}" destId="{3BC08E9C-42DE-45D4-A8AE-20EDC1D65822}" srcOrd="0" destOrd="0" parTransId="{EEF6C2ED-5298-4A64-94AD-AF2721C4A606}" sibTransId="{F3A928E7-4714-4960-9214-96BDEBB0C609}"/>
    <dgm:cxn modelId="{9C6B6D91-FE33-405B-971C-222209790A9D}" type="presOf" srcId="{2E401FEB-09C0-441B-9983-C3E99D47859B}" destId="{DAEA1DB4-D2C0-45EB-8814-17D13B6AF003}" srcOrd="0" destOrd="0" presId="urn:microsoft.com/office/officeart/2016/7/layout/HorizontalActionList"/>
    <dgm:cxn modelId="{C5211992-752B-4E68-BF02-9BD1DFD4B2A6}" srcId="{AE11C16D-FFC0-46A5-821E-A1471BF61368}" destId="{286D4D7E-8D48-49AB-ABFA-E30600B3681F}" srcOrd="0" destOrd="0" parTransId="{9F804DB9-695F-450E-AD6C-5D28DC4FAE17}" sibTransId="{81FAC63D-270B-4E37-AA5A-569D1D8FDF53}"/>
    <dgm:cxn modelId="{966B6197-2A7B-4323-BA81-40BB862E77EF}" srcId="{45E2DABF-585D-49EA-AB1B-73F52758CFAB}" destId="{5364ED35-8AFB-4BE1-B049-27A0B2DF900A}" srcOrd="1" destOrd="0" parTransId="{2F3BE748-75F6-4960-BEE3-B877C844BB47}" sibTransId="{50CE8360-68C5-49A9-81A7-5C617117CBEF}"/>
    <dgm:cxn modelId="{948E8DA4-6FC8-4923-9344-B8BB49B55C20}" type="presOf" srcId="{AE11C16D-FFC0-46A5-821E-A1471BF61368}" destId="{2D6E1745-5BA1-4C86-A440-35464CB1EB70}" srcOrd="0" destOrd="0" presId="urn:microsoft.com/office/officeart/2016/7/layout/HorizontalActionList"/>
    <dgm:cxn modelId="{921146A8-3189-4FBB-9F44-CF7E89C2E68D}" type="presOf" srcId="{4EC03E95-61A5-487E-B0B7-988ED37E7420}" destId="{B3E1F245-800F-47CD-B1E9-5DD534DB018C}" srcOrd="0" destOrd="0" presId="urn:microsoft.com/office/officeart/2016/7/layout/HorizontalActionList"/>
    <dgm:cxn modelId="{FFA66AAB-3E35-43DB-9D19-4157D5F110E5}" srcId="{AE11C16D-FFC0-46A5-821E-A1471BF61368}" destId="{F731E4CC-907A-457B-9B2B-21D41FEF7C32}" srcOrd="1" destOrd="0" parTransId="{3198E17C-B233-4807-A9D7-7CBAAF7B85BD}" sibTransId="{30B4A068-8FC1-4574-B197-A4160B36E3AF}"/>
    <dgm:cxn modelId="{C92380AE-E550-44BB-B3EE-171A89432D08}" type="presOf" srcId="{F6600F4A-4F01-4B08-BEA8-D4D92FF02F49}" destId="{7634EC15-EE96-4504-8BDA-725037553370}" srcOrd="0" destOrd="1" presId="urn:microsoft.com/office/officeart/2016/7/layout/HorizontalActionList"/>
    <dgm:cxn modelId="{11F105AF-1E32-44AA-A922-24ACDEFDE7C3}" srcId="{45E2DABF-585D-49EA-AB1B-73F52758CFAB}" destId="{F6600F4A-4F01-4B08-BEA8-D4D92FF02F49}" srcOrd="0" destOrd="0" parTransId="{870B432E-937D-416B-A857-9A9B87682429}" sibTransId="{1994ECE0-2570-4FC0-99AC-B8FC8D494F20}"/>
    <dgm:cxn modelId="{3039BDB5-DCD0-4F17-948C-3B9867424612}" srcId="{3BC08E9C-42DE-45D4-A8AE-20EDC1D65822}" destId="{AD302A19-2742-46D6-B119-65E528817343}" srcOrd="0" destOrd="0" parTransId="{680C6347-49AA-4CA8-80AB-9190AB47CD1F}" sibTransId="{56D6C218-C306-4399-B200-141873F024C0}"/>
    <dgm:cxn modelId="{6324F4B5-AA97-4059-B876-760303392044}" srcId="{6040B4A2-3FDD-43EE-8525-3C99613225F1}" destId="{E6288F2C-60FD-4700-A6D5-959637DD7483}" srcOrd="0" destOrd="0" parTransId="{4CAD7E0E-C780-43B9-8A4B-7FBBD8B398FC}" sibTransId="{EA127A6D-50A6-4839-A83C-D43390E84BE8}"/>
    <dgm:cxn modelId="{27DD7FBB-CA5F-41CB-98F8-026429024DCD}" type="presOf" srcId="{5364ED35-8AFB-4BE1-B049-27A0B2DF900A}" destId="{7634EC15-EE96-4504-8BDA-725037553370}" srcOrd="0" destOrd="2" presId="urn:microsoft.com/office/officeart/2016/7/layout/HorizontalActionList"/>
    <dgm:cxn modelId="{8F96ACC4-BBAF-4AF3-B492-78A297DB22BB}" type="presOf" srcId="{CA6E0C96-E246-499D-965E-451D731AD2CB}" destId="{FD442957-E230-4CDB-861A-6F02C76959C4}" srcOrd="0" destOrd="0" presId="urn:microsoft.com/office/officeart/2016/7/layout/HorizontalActionList"/>
    <dgm:cxn modelId="{F864DECC-391E-4FFB-96A1-EBDDB72A8D6C}" type="presOf" srcId="{F731E4CC-907A-457B-9B2B-21D41FEF7C32}" destId="{D8A00CFC-3F9A-46EC-B750-F19F283611E2}" srcOrd="0" destOrd="0" presId="urn:microsoft.com/office/officeart/2016/7/layout/HorizontalActionList"/>
    <dgm:cxn modelId="{C0785DDF-013C-4A41-9BD4-3DF122F01EBE}" type="presOf" srcId="{286D4D7E-8D48-49AB-ABFA-E30600B3681F}" destId="{22DCF756-4898-4D9C-BBE0-A2DFC3FCBF94}" srcOrd="0" destOrd="0" presId="urn:microsoft.com/office/officeart/2016/7/layout/HorizontalActionList"/>
    <dgm:cxn modelId="{DB528FDF-256D-446C-A45A-A98256C5F286}" srcId="{F731E4CC-907A-457B-9B2B-21D41FEF7C32}" destId="{6040B4A2-3FDD-43EE-8525-3C99613225F1}" srcOrd="0" destOrd="0" parTransId="{F8F6D787-464E-444B-92F3-A127E9BC9E82}" sibTransId="{4EEFB30F-1A61-40D9-BDFB-E6929B209EFC}"/>
    <dgm:cxn modelId="{AFDB20EA-B00C-4529-9A8A-24CEE1D53E75}" srcId="{286D4D7E-8D48-49AB-ABFA-E30600B3681F}" destId="{45E2DABF-585D-49EA-AB1B-73F52758CFAB}" srcOrd="0" destOrd="0" parTransId="{C07D0DA7-1BA1-4B4D-B38B-52E894EF504F}" sibTransId="{2CC05ACA-65D0-41D7-A59B-C65BE3FFE847}"/>
    <dgm:cxn modelId="{660B92EC-9CBD-4BB4-993A-06F92042DF30}" type="presOf" srcId="{3BC08E9C-42DE-45D4-A8AE-20EDC1D65822}" destId="{A52F1379-3A29-44FB-AB54-2A221DACFB67}" srcOrd="0" destOrd="0" presId="urn:microsoft.com/office/officeart/2016/7/layout/HorizontalActionList"/>
    <dgm:cxn modelId="{FB13A9F1-CE5E-493A-9653-EA1A4F06A05C}" type="presOf" srcId="{45E2DABF-585D-49EA-AB1B-73F52758CFAB}" destId="{7634EC15-EE96-4504-8BDA-725037553370}" srcOrd="0" destOrd="0" presId="urn:microsoft.com/office/officeart/2016/7/layout/HorizontalActionList"/>
    <dgm:cxn modelId="{180970CE-DE71-49C4-83E4-92BC8DB26101}" type="presParOf" srcId="{2D6E1745-5BA1-4C86-A440-35464CB1EB70}" destId="{34F59EDD-0BCA-4ED2-BED6-48820A0AAEA2}" srcOrd="0" destOrd="0" presId="urn:microsoft.com/office/officeart/2016/7/layout/HorizontalActionList"/>
    <dgm:cxn modelId="{8B426C8F-8C57-49A5-941A-6EF9CD16D147}" type="presParOf" srcId="{34F59EDD-0BCA-4ED2-BED6-48820A0AAEA2}" destId="{22DCF756-4898-4D9C-BBE0-A2DFC3FCBF94}" srcOrd="0" destOrd="0" presId="urn:microsoft.com/office/officeart/2016/7/layout/HorizontalActionList"/>
    <dgm:cxn modelId="{DBFF1DC7-269F-4AB0-8DD3-3D4D7F0CBD61}" type="presParOf" srcId="{34F59EDD-0BCA-4ED2-BED6-48820A0AAEA2}" destId="{7634EC15-EE96-4504-8BDA-725037553370}" srcOrd="1" destOrd="0" presId="urn:microsoft.com/office/officeart/2016/7/layout/HorizontalActionList"/>
    <dgm:cxn modelId="{EEC30865-6198-4A9C-A971-75B562A98307}" type="presParOf" srcId="{2D6E1745-5BA1-4C86-A440-35464CB1EB70}" destId="{E8DC8543-DD89-4F31-9894-63E7BD75BDE9}" srcOrd="1" destOrd="0" presId="urn:microsoft.com/office/officeart/2016/7/layout/HorizontalActionList"/>
    <dgm:cxn modelId="{72BF4DB3-8559-439E-A136-3714B4410C07}" type="presParOf" srcId="{2D6E1745-5BA1-4C86-A440-35464CB1EB70}" destId="{01F804FF-E667-4317-A321-C9950D97B2B2}" srcOrd="2" destOrd="0" presId="urn:microsoft.com/office/officeart/2016/7/layout/HorizontalActionList"/>
    <dgm:cxn modelId="{8E8EC15A-0976-441C-B71B-0A2CBD4419E6}" type="presParOf" srcId="{01F804FF-E667-4317-A321-C9950D97B2B2}" destId="{D8A00CFC-3F9A-46EC-B750-F19F283611E2}" srcOrd="0" destOrd="0" presId="urn:microsoft.com/office/officeart/2016/7/layout/HorizontalActionList"/>
    <dgm:cxn modelId="{BD19317E-D7F8-484B-B8D8-DC7A8DC805ED}" type="presParOf" srcId="{01F804FF-E667-4317-A321-C9950D97B2B2}" destId="{FF9A6BF4-0957-4EF8-88C2-6E3BF2CC7106}" srcOrd="1" destOrd="0" presId="urn:microsoft.com/office/officeart/2016/7/layout/HorizontalActionList"/>
    <dgm:cxn modelId="{298DDA3F-2334-4795-9CFE-0128F2EA6D95}" type="presParOf" srcId="{2D6E1745-5BA1-4C86-A440-35464CB1EB70}" destId="{5EC10179-DC1C-4EBB-A04C-EB3EF3D9E204}" srcOrd="3" destOrd="0" presId="urn:microsoft.com/office/officeart/2016/7/layout/HorizontalActionList"/>
    <dgm:cxn modelId="{D51EFA94-7EA9-4ADD-B0B6-5CA9BA9289D4}" type="presParOf" srcId="{2D6E1745-5BA1-4C86-A440-35464CB1EB70}" destId="{6ECF213A-D19F-45D1-8337-3DA43BC02F8F}" srcOrd="4" destOrd="0" presId="urn:microsoft.com/office/officeart/2016/7/layout/HorizontalActionList"/>
    <dgm:cxn modelId="{629589AB-15AC-4523-A01A-A76ECBAB7EAB}" type="presParOf" srcId="{6ECF213A-D19F-45D1-8337-3DA43BC02F8F}" destId="{B3E1F245-800F-47CD-B1E9-5DD534DB018C}" srcOrd="0" destOrd="0" presId="urn:microsoft.com/office/officeart/2016/7/layout/HorizontalActionList"/>
    <dgm:cxn modelId="{E4DF42AD-5E19-482A-996D-AD1411BF7A7E}" type="presParOf" srcId="{6ECF213A-D19F-45D1-8337-3DA43BC02F8F}" destId="{A52F1379-3A29-44FB-AB54-2A221DACFB67}" srcOrd="1" destOrd="0" presId="urn:microsoft.com/office/officeart/2016/7/layout/HorizontalActionList"/>
    <dgm:cxn modelId="{BAFC4137-3C85-4306-AD25-B050B6C98E70}" type="presParOf" srcId="{2D6E1745-5BA1-4C86-A440-35464CB1EB70}" destId="{EEB735C8-2147-48D7-8E1C-8E52954F3DE2}" srcOrd="5" destOrd="0" presId="urn:microsoft.com/office/officeart/2016/7/layout/HorizontalActionList"/>
    <dgm:cxn modelId="{C3CE2C27-1704-424D-B49C-6DA14F834BA3}" type="presParOf" srcId="{2D6E1745-5BA1-4C86-A440-35464CB1EB70}" destId="{C2C4C34F-1652-4991-93A9-1FEC2F561A49}" srcOrd="6" destOrd="0" presId="urn:microsoft.com/office/officeart/2016/7/layout/HorizontalActionList"/>
    <dgm:cxn modelId="{7FF50E8B-2FF4-4176-9D32-42BDDDB9E011}" type="presParOf" srcId="{C2C4C34F-1652-4991-93A9-1FEC2F561A49}" destId="{DAEA1DB4-D2C0-45EB-8814-17D13B6AF003}" srcOrd="0" destOrd="0" presId="urn:microsoft.com/office/officeart/2016/7/layout/HorizontalActionList"/>
    <dgm:cxn modelId="{FC140198-A235-4089-8DCE-6C4A67B8BC19}" type="presParOf" srcId="{C2C4C34F-1652-4991-93A9-1FEC2F561A49}" destId="{FD442957-E230-4CDB-861A-6F02C76959C4}" srcOrd="1" destOrd="0" presId="urn:microsoft.com/office/officeart/2016/7/layout/HorizontalAc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7A6A6AF-F103-4F71-B0A7-2D3B0AAC8C85}" type="doc">
      <dgm:prSet loTypeId="urn:microsoft.com/office/officeart/2016/7/layout/BasicLinearProcessNumbered" loCatId="process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76B82880-AEFA-4715-A178-445557DBD604}">
      <dgm:prSet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sz="1600" b="1" dirty="0">
              <a:latin typeface="Poppins" panose="00000500000000000000" pitchFamily="2" charset="0"/>
              <a:cs typeface="Poppins" panose="00000500000000000000" pitchFamily="2" charset="0"/>
            </a:rPr>
            <a:t>Rule #1: Answer the Question Asked</a:t>
          </a:r>
        </a:p>
      </dgm:t>
    </dgm:pt>
    <dgm:pt modelId="{BC2154EC-B5CB-43FB-80D9-00F43DA60ED9}" type="parTrans" cxnId="{478450A1-6D9B-455C-967F-224F2D8424F9}">
      <dgm:prSet/>
      <dgm:spPr/>
      <dgm:t>
        <a:bodyPr/>
        <a:lstStyle/>
        <a:p>
          <a:endParaRPr lang="en-US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58B21979-48B9-4155-95AA-31210A0C3FDC}" type="sibTrans" cxnId="{478450A1-6D9B-455C-967F-224F2D8424F9}">
      <dgm:prSet phldrT="1" phldr="0"/>
      <dgm:spPr>
        <a:solidFill>
          <a:schemeClr val="accent1"/>
        </a:solidFill>
      </dgm:spPr>
      <dgm:t>
        <a:bodyPr/>
        <a:lstStyle/>
        <a:p>
          <a:r>
            <a:rPr lang="en-US">
              <a:latin typeface="Poppins" panose="00000500000000000000" pitchFamily="2" charset="0"/>
              <a:cs typeface="Poppins" panose="00000500000000000000" pitchFamily="2" charset="0"/>
            </a:rPr>
            <a:t>1</a:t>
          </a:r>
        </a:p>
      </dgm:t>
    </dgm:pt>
    <dgm:pt modelId="{625CF084-E1B3-462A-921F-638EC334EADE}">
      <dgm:prSet custT="1"/>
      <dgm:spPr/>
      <dgm:t>
        <a:bodyPr/>
        <a:lstStyle/>
        <a:p>
          <a:r>
            <a:rPr lang="en-US" sz="1400" dirty="0">
              <a:latin typeface="Poppins" panose="00000500000000000000" pitchFamily="2" charset="0"/>
              <a:cs typeface="Poppins" panose="00000500000000000000" pitchFamily="2" charset="0"/>
            </a:rPr>
            <a:t>Listen to the question</a:t>
          </a:r>
        </a:p>
      </dgm:t>
    </dgm:pt>
    <dgm:pt modelId="{97B9CCA2-CAC6-424B-AEC6-22F667E06B26}" type="parTrans" cxnId="{352E04A1-4EF5-41A5-8F3A-E5E93976DEC1}">
      <dgm:prSet/>
      <dgm:spPr/>
      <dgm:t>
        <a:bodyPr/>
        <a:lstStyle/>
        <a:p>
          <a:endParaRPr lang="en-US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7D2AB505-7E77-42B0-B0C1-342D9B7B7B79}" type="sibTrans" cxnId="{352E04A1-4EF5-41A5-8F3A-E5E93976DEC1}">
      <dgm:prSet/>
      <dgm:spPr/>
      <dgm:t>
        <a:bodyPr/>
        <a:lstStyle/>
        <a:p>
          <a:endParaRPr lang="en-US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AB013F88-CB4C-4A32-BA83-F7E572B411D6}">
      <dgm:prSet custT="1"/>
      <dgm:spPr/>
      <dgm:t>
        <a:bodyPr/>
        <a:lstStyle/>
        <a:p>
          <a:r>
            <a:rPr lang="en-US" sz="1400" dirty="0">
              <a:latin typeface="Poppins" panose="00000500000000000000" pitchFamily="2" charset="0"/>
              <a:cs typeface="Poppins" panose="00000500000000000000" pitchFamily="2" charset="0"/>
            </a:rPr>
            <a:t>Seek clarity if needed</a:t>
          </a:r>
        </a:p>
      </dgm:t>
    </dgm:pt>
    <dgm:pt modelId="{5E56AC29-F280-4856-A2A0-59FC6A79CAE4}" type="parTrans" cxnId="{B5129DE8-2779-4D47-BB1A-A1FCE63FEF84}">
      <dgm:prSet/>
      <dgm:spPr/>
      <dgm:t>
        <a:bodyPr/>
        <a:lstStyle/>
        <a:p>
          <a:endParaRPr lang="en-US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D1A29036-63A7-4622-9C35-94A307DBD8B5}" type="sibTrans" cxnId="{B5129DE8-2779-4D47-BB1A-A1FCE63FEF84}">
      <dgm:prSet/>
      <dgm:spPr/>
      <dgm:t>
        <a:bodyPr/>
        <a:lstStyle/>
        <a:p>
          <a:endParaRPr lang="en-US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A89A4A40-68CC-4617-9B2B-562B39655339}">
      <dgm:prSet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sz="1600" b="1" dirty="0">
              <a:latin typeface="Poppins" panose="00000500000000000000" pitchFamily="2" charset="0"/>
              <a:cs typeface="Poppins" panose="00000500000000000000" pitchFamily="2" charset="0"/>
            </a:rPr>
            <a:t>Rule #2: Never Contradict the Presentation</a:t>
          </a:r>
        </a:p>
      </dgm:t>
    </dgm:pt>
    <dgm:pt modelId="{9CF75BCA-0D4C-47CD-844C-F2C22B63AD64}" type="parTrans" cxnId="{0B9CB8DB-E090-4D17-87BD-27E41ED9A34C}">
      <dgm:prSet/>
      <dgm:spPr/>
      <dgm:t>
        <a:bodyPr/>
        <a:lstStyle/>
        <a:p>
          <a:endParaRPr lang="en-US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0241F207-CA64-4781-A31F-75B04D91A07B}" type="sibTrans" cxnId="{0B9CB8DB-E090-4D17-87BD-27E41ED9A34C}">
      <dgm:prSet phldrT="2" phldr="0"/>
      <dgm:spPr>
        <a:solidFill>
          <a:schemeClr val="accent1"/>
        </a:solidFill>
      </dgm:spPr>
      <dgm:t>
        <a:bodyPr/>
        <a:lstStyle/>
        <a:p>
          <a:r>
            <a:rPr lang="en-US">
              <a:latin typeface="Poppins" panose="00000500000000000000" pitchFamily="2" charset="0"/>
              <a:cs typeface="Poppins" panose="00000500000000000000" pitchFamily="2" charset="0"/>
            </a:rPr>
            <a:t>2</a:t>
          </a:r>
        </a:p>
      </dgm:t>
    </dgm:pt>
    <dgm:pt modelId="{B8E08D38-05FC-4E7E-88C5-FA55FF04745F}">
      <dgm:prSet custT="1"/>
      <dgm:spPr/>
      <dgm:t>
        <a:bodyPr/>
        <a:lstStyle/>
        <a:p>
          <a:r>
            <a:rPr lang="en-US" sz="1400" dirty="0">
              <a:latin typeface="Poppins" panose="00000500000000000000" pitchFamily="2" charset="0"/>
              <a:cs typeface="Poppins" panose="00000500000000000000" pitchFamily="2" charset="0"/>
            </a:rPr>
            <a:t>If you do, you might as well leave when this happens</a:t>
          </a:r>
        </a:p>
      </dgm:t>
    </dgm:pt>
    <dgm:pt modelId="{DD5CBE0A-1523-41FE-8CA0-45F498F6CD5A}" type="parTrans" cxnId="{0276C698-7155-4805-8784-EAEE66D6D073}">
      <dgm:prSet/>
      <dgm:spPr/>
      <dgm:t>
        <a:bodyPr/>
        <a:lstStyle/>
        <a:p>
          <a:endParaRPr lang="en-US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EF75622E-3514-45F4-A267-CB2EE1AC6539}" type="sibTrans" cxnId="{0276C698-7155-4805-8784-EAEE66D6D073}">
      <dgm:prSet/>
      <dgm:spPr/>
      <dgm:t>
        <a:bodyPr/>
        <a:lstStyle/>
        <a:p>
          <a:endParaRPr lang="en-US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0D04E697-B07F-4172-B0BD-ADC9116043BF}">
      <dgm:prSet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sz="1600" b="1" dirty="0">
              <a:latin typeface="Poppins" panose="00000500000000000000" pitchFamily="2" charset="0"/>
              <a:cs typeface="Poppins" panose="00000500000000000000" pitchFamily="2" charset="0"/>
            </a:rPr>
            <a:t>Rule #3: Never Add on to your Teammates Answer</a:t>
          </a:r>
        </a:p>
      </dgm:t>
    </dgm:pt>
    <dgm:pt modelId="{7E618D1F-DF43-45BA-9240-051214317E7A}" type="parTrans" cxnId="{B6F289D6-9EDC-4BC4-B08E-0E1368D8BCE6}">
      <dgm:prSet/>
      <dgm:spPr/>
      <dgm:t>
        <a:bodyPr/>
        <a:lstStyle/>
        <a:p>
          <a:endParaRPr lang="en-US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8799DDBE-AFE4-40B8-B0BA-CC614AA4893B}" type="sibTrans" cxnId="{B6F289D6-9EDC-4BC4-B08E-0E1368D8BCE6}">
      <dgm:prSet phldrT="3" phldr="0"/>
      <dgm:spPr>
        <a:solidFill>
          <a:schemeClr val="accent1"/>
        </a:solidFill>
      </dgm:spPr>
      <dgm:t>
        <a:bodyPr/>
        <a:lstStyle/>
        <a:p>
          <a:r>
            <a:rPr lang="en-US">
              <a:latin typeface="Poppins" panose="00000500000000000000" pitchFamily="2" charset="0"/>
              <a:cs typeface="Poppins" panose="00000500000000000000" pitchFamily="2" charset="0"/>
            </a:rPr>
            <a:t>3</a:t>
          </a:r>
        </a:p>
      </dgm:t>
    </dgm:pt>
    <dgm:pt modelId="{181C3996-1A27-431E-928A-726FEF37D453}">
      <dgm:prSet custT="1"/>
      <dgm:spPr/>
      <dgm:t>
        <a:bodyPr/>
        <a:lstStyle/>
        <a:p>
          <a:r>
            <a:rPr lang="en-US" sz="1400" dirty="0">
              <a:latin typeface="Poppins" panose="00000500000000000000" pitchFamily="2" charset="0"/>
              <a:cs typeface="Poppins" panose="00000500000000000000" pitchFamily="2" charset="0"/>
            </a:rPr>
            <a:t>Shows a lack of trust</a:t>
          </a:r>
        </a:p>
      </dgm:t>
    </dgm:pt>
    <dgm:pt modelId="{5A786E44-FCA9-4148-BBD9-4508D88D28FF}" type="parTrans" cxnId="{AE0EDC8B-91A2-4813-B3F3-F0820995E38D}">
      <dgm:prSet/>
      <dgm:spPr/>
      <dgm:t>
        <a:bodyPr/>
        <a:lstStyle/>
        <a:p>
          <a:endParaRPr lang="en-US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31D8D265-DFE0-4188-8867-D4FF6E2BAA49}" type="sibTrans" cxnId="{AE0EDC8B-91A2-4813-B3F3-F0820995E38D}">
      <dgm:prSet/>
      <dgm:spPr/>
      <dgm:t>
        <a:bodyPr/>
        <a:lstStyle/>
        <a:p>
          <a:endParaRPr lang="en-US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BEA0DBBC-36A8-4EDA-BD10-0E37ECDDA188}">
      <dgm:prSet custT="1"/>
      <dgm:spPr/>
      <dgm:t>
        <a:bodyPr/>
        <a:lstStyle/>
        <a:p>
          <a:r>
            <a:rPr lang="en-US" sz="1400" dirty="0">
              <a:latin typeface="Poppins" panose="00000500000000000000" pitchFamily="2" charset="0"/>
              <a:cs typeface="Poppins" panose="00000500000000000000" pitchFamily="2" charset="0"/>
            </a:rPr>
            <a:t>If the judge does not get the expected answer, they will ask in another way</a:t>
          </a:r>
        </a:p>
      </dgm:t>
    </dgm:pt>
    <dgm:pt modelId="{F9DCB707-CB05-435D-BEC3-DF1850F3BC59}" type="parTrans" cxnId="{6F5E58D7-8154-4E09-9851-71397E147EC3}">
      <dgm:prSet/>
      <dgm:spPr/>
      <dgm:t>
        <a:bodyPr/>
        <a:lstStyle/>
        <a:p>
          <a:endParaRPr lang="en-US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7052AF0F-2421-4782-B169-0411D774E274}" type="sibTrans" cxnId="{6F5E58D7-8154-4E09-9851-71397E147EC3}">
      <dgm:prSet/>
      <dgm:spPr/>
      <dgm:t>
        <a:bodyPr/>
        <a:lstStyle/>
        <a:p>
          <a:endParaRPr lang="en-US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09588547-6229-4F13-8483-CAA4000A71B0}">
      <dgm:prSet custT="1"/>
      <dgm:spPr/>
      <dgm:t>
        <a:bodyPr/>
        <a:lstStyle/>
        <a:p>
          <a:r>
            <a:rPr lang="en-US" sz="1400" dirty="0">
              <a:latin typeface="Poppins" panose="00000500000000000000" pitchFamily="2" charset="0"/>
              <a:cs typeface="Poppins" panose="00000500000000000000" pitchFamily="2" charset="0"/>
            </a:rPr>
            <a:t>If you don’t know the answer – don’t be afraid to ask the judges to repeat the question</a:t>
          </a:r>
        </a:p>
      </dgm:t>
    </dgm:pt>
    <dgm:pt modelId="{C768258F-1AAA-4320-8095-B61597582E79}" type="parTrans" cxnId="{E7616CD8-84B6-4647-A556-645913CB9A48}">
      <dgm:prSet/>
      <dgm:spPr/>
      <dgm:t>
        <a:bodyPr/>
        <a:lstStyle/>
        <a:p>
          <a:endParaRPr lang="en-CA"/>
        </a:p>
      </dgm:t>
    </dgm:pt>
    <dgm:pt modelId="{40CB3C67-5CFD-4C6F-A07C-02C5172EFC12}" type="sibTrans" cxnId="{E7616CD8-84B6-4647-A556-645913CB9A48}">
      <dgm:prSet/>
      <dgm:spPr/>
      <dgm:t>
        <a:bodyPr/>
        <a:lstStyle/>
        <a:p>
          <a:endParaRPr lang="en-CA"/>
        </a:p>
      </dgm:t>
    </dgm:pt>
    <dgm:pt modelId="{898277AE-53C1-4F86-918D-3DE02A1F9E10}">
      <dgm:prSet custT="1"/>
      <dgm:spPr/>
      <dgm:t>
        <a:bodyPr/>
        <a:lstStyle/>
        <a:p>
          <a:r>
            <a:rPr lang="en-US" sz="1400" dirty="0">
              <a:latin typeface="Poppins" panose="00000500000000000000" pitchFamily="2" charset="0"/>
              <a:cs typeface="Poppins" panose="00000500000000000000" pitchFamily="2" charset="0"/>
            </a:rPr>
            <a:t>Usually adds little value</a:t>
          </a:r>
        </a:p>
      </dgm:t>
    </dgm:pt>
    <dgm:pt modelId="{A1805EA8-5EC3-4250-92D4-89535123DB70}" type="parTrans" cxnId="{BF17E801-8555-4848-A38A-10EFAE9E953E}">
      <dgm:prSet/>
      <dgm:spPr/>
      <dgm:t>
        <a:bodyPr/>
        <a:lstStyle/>
        <a:p>
          <a:endParaRPr lang="en-CA"/>
        </a:p>
      </dgm:t>
    </dgm:pt>
    <dgm:pt modelId="{4B85741C-ABCE-46A1-A9DD-1068CC326D19}" type="sibTrans" cxnId="{BF17E801-8555-4848-A38A-10EFAE9E953E}">
      <dgm:prSet/>
      <dgm:spPr/>
      <dgm:t>
        <a:bodyPr/>
        <a:lstStyle/>
        <a:p>
          <a:endParaRPr lang="en-CA"/>
        </a:p>
      </dgm:t>
    </dgm:pt>
    <dgm:pt modelId="{483D5BF0-2C6F-4819-87A7-BC598FEF8150}">
      <dgm:prSet custT="1"/>
      <dgm:spPr/>
      <dgm:t>
        <a:bodyPr/>
        <a:lstStyle/>
        <a:p>
          <a:r>
            <a:rPr lang="en-US" sz="1400" dirty="0">
              <a:latin typeface="Poppins" panose="00000500000000000000" pitchFamily="2" charset="0"/>
              <a:cs typeface="Poppins" panose="00000500000000000000" pitchFamily="2" charset="0"/>
            </a:rPr>
            <a:t>Does not allow the judges to get through their questions</a:t>
          </a:r>
        </a:p>
      </dgm:t>
    </dgm:pt>
    <dgm:pt modelId="{37D39461-88DE-4D1A-A0E3-ECAFED62C8E7}" type="parTrans" cxnId="{AD42BE56-060C-42E4-938D-8A2CC77139AD}">
      <dgm:prSet/>
      <dgm:spPr/>
      <dgm:t>
        <a:bodyPr/>
        <a:lstStyle/>
        <a:p>
          <a:endParaRPr lang="en-CA"/>
        </a:p>
      </dgm:t>
    </dgm:pt>
    <dgm:pt modelId="{74E7036C-EA4A-4A56-A59A-962BB00B4A88}" type="sibTrans" cxnId="{AD42BE56-060C-42E4-938D-8A2CC77139AD}">
      <dgm:prSet/>
      <dgm:spPr/>
      <dgm:t>
        <a:bodyPr/>
        <a:lstStyle/>
        <a:p>
          <a:endParaRPr lang="en-CA"/>
        </a:p>
      </dgm:t>
    </dgm:pt>
    <dgm:pt modelId="{F55FD203-2849-48F7-9EC5-91DDCD9FCF1A}" type="pres">
      <dgm:prSet presAssocID="{37A6A6AF-F103-4F71-B0A7-2D3B0AAC8C85}" presName="Name0" presStyleCnt="0">
        <dgm:presLayoutVars>
          <dgm:animLvl val="lvl"/>
          <dgm:resizeHandles val="exact"/>
        </dgm:presLayoutVars>
      </dgm:prSet>
      <dgm:spPr/>
    </dgm:pt>
    <dgm:pt modelId="{0FDF671C-BEFD-44A6-A1ED-E30E5A20E72E}" type="pres">
      <dgm:prSet presAssocID="{76B82880-AEFA-4715-A178-445557DBD604}" presName="compositeNode" presStyleCnt="0">
        <dgm:presLayoutVars>
          <dgm:bulletEnabled val="1"/>
        </dgm:presLayoutVars>
      </dgm:prSet>
      <dgm:spPr/>
    </dgm:pt>
    <dgm:pt modelId="{F4962C0F-17E9-4DB5-9D83-7EA208715EB7}" type="pres">
      <dgm:prSet presAssocID="{76B82880-AEFA-4715-A178-445557DBD604}" presName="bgRect" presStyleLbl="bgAccFollowNode1" presStyleIdx="0" presStyleCnt="3"/>
      <dgm:spPr/>
    </dgm:pt>
    <dgm:pt modelId="{F20AA25B-6E2D-4DE2-9497-59D1EFC9ABC3}" type="pres">
      <dgm:prSet presAssocID="{58B21979-48B9-4155-95AA-31210A0C3FDC}" presName="sibTransNodeCircle" presStyleLbl="alignNode1" presStyleIdx="0" presStyleCnt="6">
        <dgm:presLayoutVars>
          <dgm:chMax val="0"/>
          <dgm:bulletEnabled/>
        </dgm:presLayoutVars>
      </dgm:prSet>
      <dgm:spPr/>
    </dgm:pt>
    <dgm:pt modelId="{CC9B60F9-F441-4311-A57F-63E7DBBB0DA1}" type="pres">
      <dgm:prSet presAssocID="{76B82880-AEFA-4715-A178-445557DBD604}" presName="bottomLine" presStyleLbl="alignNode1" presStyleIdx="1" presStyleCnt="6">
        <dgm:presLayoutVars/>
      </dgm:prSet>
      <dgm:spPr/>
    </dgm:pt>
    <dgm:pt modelId="{2AC127B3-AA45-419F-8603-71150E326671}" type="pres">
      <dgm:prSet presAssocID="{76B82880-AEFA-4715-A178-445557DBD604}" presName="nodeText" presStyleLbl="bgAccFollowNode1" presStyleIdx="0" presStyleCnt="3">
        <dgm:presLayoutVars>
          <dgm:bulletEnabled val="1"/>
        </dgm:presLayoutVars>
      </dgm:prSet>
      <dgm:spPr/>
    </dgm:pt>
    <dgm:pt modelId="{E6312E8D-250A-4122-A19C-B2686227AA06}" type="pres">
      <dgm:prSet presAssocID="{58B21979-48B9-4155-95AA-31210A0C3FDC}" presName="sibTrans" presStyleCnt="0"/>
      <dgm:spPr/>
    </dgm:pt>
    <dgm:pt modelId="{23363E6D-A1F9-4954-A678-6805D04071F8}" type="pres">
      <dgm:prSet presAssocID="{A89A4A40-68CC-4617-9B2B-562B39655339}" presName="compositeNode" presStyleCnt="0">
        <dgm:presLayoutVars>
          <dgm:bulletEnabled val="1"/>
        </dgm:presLayoutVars>
      </dgm:prSet>
      <dgm:spPr/>
    </dgm:pt>
    <dgm:pt modelId="{8BBD4B49-7C5A-4ADB-A734-1842EF953F65}" type="pres">
      <dgm:prSet presAssocID="{A89A4A40-68CC-4617-9B2B-562B39655339}" presName="bgRect" presStyleLbl="bgAccFollowNode1" presStyleIdx="1" presStyleCnt="3"/>
      <dgm:spPr/>
    </dgm:pt>
    <dgm:pt modelId="{5CBF7E70-1C32-4E87-804E-31851752F21C}" type="pres">
      <dgm:prSet presAssocID="{0241F207-CA64-4781-A31F-75B04D91A07B}" presName="sibTransNodeCircle" presStyleLbl="alignNode1" presStyleIdx="2" presStyleCnt="6">
        <dgm:presLayoutVars>
          <dgm:chMax val="0"/>
          <dgm:bulletEnabled/>
        </dgm:presLayoutVars>
      </dgm:prSet>
      <dgm:spPr/>
    </dgm:pt>
    <dgm:pt modelId="{BF2AC542-0296-4175-86D6-1339CEF5FBB3}" type="pres">
      <dgm:prSet presAssocID="{A89A4A40-68CC-4617-9B2B-562B39655339}" presName="bottomLine" presStyleLbl="alignNode1" presStyleIdx="3" presStyleCnt="6">
        <dgm:presLayoutVars/>
      </dgm:prSet>
      <dgm:spPr/>
    </dgm:pt>
    <dgm:pt modelId="{B3D289CC-01FA-48F5-9F9D-E9EDBA9FECEC}" type="pres">
      <dgm:prSet presAssocID="{A89A4A40-68CC-4617-9B2B-562B39655339}" presName="nodeText" presStyleLbl="bgAccFollowNode1" presStyleIdx="1" presStyleCnt="3">
        <dgm:presLayoutVars>
          <dgm:bulletEnabled val="1"/>
        </dgm:presLayoutVars>
      </dgm:prSet>
      <dgm:spPr/>
    </dgm:pt>
    <dgm:pt modelId="{EC345246-C974-4F14-8943-F00C9566A276}" type="pres">
      <dgm:prSet presAssocID="{0241F207-CA64-4781-A31F-75B04D91A07B}" presName="sibTrans" presStyleCnt="0"/>
      <dgm:spPr/>
    </dgm:pt>
    <dgm:pt modelId="{292BD7E9-6D66-48F0-9826-85AF762A2AAF}" type="pres">
      <dgm:prSet presAssocID="{0D04E697-B07F-4172-B0BD-ADC9116043BF}" presName="compositeNode" presStyleCnt="0">
        <dgm:presLayoutVars>
          <dgm:bulletEnabled val="1"/>
        </dgm:presLayoutVars>
      </dgm:prSet>
      <dgm:spPr/>
    </dgm:pt>
    <dgm:pt modelId="{9F8C2BC1-A51D-483A-9677-5519804F1653}" type="pres">
      <dgm:prSet presAssocID="{0D04E697-B07F-4172-B0BD-ADC9116043BF}" presName="bgRect" presStyleLbl="bgAccFollowNode1" presStyleIdx="2" presStyleCnt="3"/>
      <dgm:spPr/>
    </dgm:pt>
    <dgm:pt modelId="{D74BD8A2-063D-44EB-BDC9-687503FDC869}" type="pres">
      <dgm:prSet presAssocID="{8799DDBE-AFE4-40B8-B0BA-CC614AA4893B}" presName="sibTransNodeCircle" presStyleLbl="alignNode1" presStyleIdx="4" presStyleCnt="6">
        <dgm:presLayoutVars>
          <dgm:chMax val="0"/>
          <dgm:bulletEnabled/>
        </dgm:presLayoutVars>
      </dgm:prSet>
      <dgm:spPr/>
    </dgm:pt>
    <dgm:pt modelId="{ACEA8CC9-5BE3-44E3-879C-33B7E9DE372E}" type="pres">
      <dgm:prSet presAssocID="{0D04E697-B07F-4172-B0BD-ADC9116043BF}" presName="bottomLine" presStyleLbl="alignNode1" presStyleIdx="5" presStyleCnt="6">
        <dgm:presLayoutVars/>
      </dgm:prSet>
      <dgm:spPr/>
    </dgm:pt>
    <dgm:pt modelId="{FC9B3825-833B-4CFE-BBC6-6161C71A874B}" type="pres">
      <dgm:prSet presAssocID="{0D04E697-B07F-4172-B0BD-ADC9116043BF}" presName="nodeText" presStyleLbl="bgAccFollowNode1" presStyleIdx="2" presStyleCnt="3">
        <dgm:presLayoutVars>
          <dgm:bulletEnabled val="1"/>
        </dgm:presLayoutVars>
      </dgm:prSet>
      <dgm:spPr/>
    </dgm:pt>
  </dgm:ptLst>
  <dgm:cxnLst>
    <dgm:cxn modelId="{BF17E801-8555-4848-A38A-10EFAE9E953E}" srcId="{0D04E697-B07F-4172-B0BD-ADC9116043BF}" destId="{898277AE-53C1-4F86-918D-3DE02A1F9E10}" srcOrd="1" destOrd="0" parTransId="{A1805EA8-5EC3-4250-92D4-89535123DB70}" sibTransId="{4B85741C-ABCE-46A1-A9DD-1068CC326D19}"/>
    <dgm:cxn modelId="{9BBCA603-62BD-459F-941C-C2E48B6ECE1D}" type="presOf" srcId="{AB013F88-CB4C-4A32-BA83-F7E572B411D6}" destId="{2AC127B3-AA45-419F-8603-71150E326671}" srcOrd="0" destOrd="2" presId="urn:microsoft.com/office/officeart/2016/7/layout/BasicLinearProcessNumbered"/>
    <dgm:cxn modelId="{8C1E4F2D-08BD-4B6A-B407-1C0533B7DD0D}" type="presOf" srcId="{76B82880-AEFA-4715-A178-445557DBD604}" destId="{F4962C0F-17E9-4DB5-9D83-7EA208715EB7}" srcOrd="0" destOrd="0" presId="urn:microsoft.com/office/officeart/2016/7/layout/BasicLinearProcessNumbered"/>
    <dgm:cxn modelId="{35405F5B-BDD7-4396-B8A5-3846B2FEAFC6}" type="presOf" srcId="{0241F207-CA64-4781-A31F-75B04D91A07B}" destId="{5CBF7E70-1C32-4E87-804E-31851752F21C}" srcOrd="0" destOrd="0" presId="urn:microsoft.com/office/officeart/2016/7/layout/BasicLinearProcessNumbered"/>
    <dgm:cxn modelId="{645D4467-1BE8-4134-A3E8-E2093DBE5F18}" type="presOf" srcId="{A89A4A40-68CC-4617-9B2B-562B39655339}" destId="{8BBD4B49-7C5A-4ADB-A734-1842EF953F65}" srcOrd="0" destOrd="0" presId="urn:microsoft.com/office/officeart/2016/7/layout/BasicLinearProcessNumbered"/>
    <dgm:cxn modelId="{7569BE48-27AB-4C65-AB03-BFCC41418F7F}" type="presOf" srcId="{BEA0DBBC-36A8-4EDA-BD10-0E37ECDDA188}" destId="{FC9B3825-833B-4CFE-BBC6-6161C71A874B}" srcOrd="0" destOrd="4" presId="urn:microsoft.com/office/officeart/2016/7/layout/BasicLinearProcessNumbered"/>
    <dgm:cxn modelId="{DFFA236B-3A77-4FAA-A1C4-87931B4C90CB}" type="presOf" srcId="{483D5BF0-2C6F-4819-87A7-BC598FEF8150}" destId="{FC9B3825-833B-4CFE-BBC6-6161C71A874B}" srcOrd="0" destOrd="3" presId="urn:microsoft.com/office/officeart/2016/7/layout/BasicLinearProcessNumbered"/>
    <dgm:cxn modelId="{DD4EC14E-4F0F-43FC-883C-A94498704D5C}" type="presOf" srcId="{A89A4A40-68CC-4617-9B2B-562B39655339}" destId="{B3D289CC-01FA-48F5-9F9D-E9EDBA9FECEC}" srcOrd="1" destOrd="0" presId="urn:microsoft.com/office/officeart/2016/7/layout/BasicLinearProcessNumbered"/>
    <dgm:cxn modelId="{FD33F86E-DF34-46C0-8778-B57124123253}" type="presOf" srcId="{37A6A6AF-F103-4F71-B0A7-2D3B0AAC8C85}" destId="{F55FD203-2849-48F7-9EC5-91DDCD9FCF1A}" srcOrd="0" destOrd="0" presId="urn:microsoft.com/office/officeart/2016/7/layout/BasicLinearProcessNumbered"/>
    <dgm:cxn modelId="{9D82AD53-D70A-4491-93DB-5FFE395B6F77}" type="presOf" srcId="{58B21979-48B9-4155-95AA-31210A0C3FDC}" destId="{F20AA25B-6E2D-4DE2-9497-59D1EFC9ABC3}" srcOrd="0" destOrd="0" presId="urn:microsoft.com/office/officeart/2016/7/layout/BasicLinearProcessNumbered"/>
    <dgm:cxn modelId="{9E8ED074-AF1B-4EDB-9DA1-C3518A2567FE}" type="presOf" srcId="{898277AE-53C1-4F86-918D-3DE02A1F9E10}" destId="{FC9B3825-833B-4CFE-BBC6-6161C71A874B}" srcOrd="0" destOrd="2" presId="urn:microsoft.com/office/officeart/2016/7/layout/BasicLinearProcessNumbered"/>
    <dgm:cxn modelId="{AD42BE56-060C-42E4-938D-8A2CC77139AD}" srcId="{0D04E697-B07F-4172-B0BD-ADC9116043BF}" destId="{483D5BF0-2C6F-4819-87A7-BC598FEF8150}" srcOrd="2" destOrd="0" parTransId="{37D39461-88DE-4D1A-A0E3-ECAFED62C8E7}" sibTransId="{74E7036C-EA4A-4A56-A59A-962BB00B4A88}"/>
    <dgm:cxn modelId="{3692567A-0B14-4C87-ABFB-BCCA8E78D249}" type="presOf" srcId="{625CF084-E1B3-462A-921F-638EC334EADE}" destId="{2AC127B3-AA45-419F-8603-71150E326671}" srcOrd="0" destOrd="1" presId="urn:microsoft.com/office/officeart/2016/7/layout/BasicLinearProcessNumbered"/>
    <dgm:cxn modelId="{7E7C438A-8A41-4561-91DA-96653383A7FB}" type="presOf" srcId="{0D04E697-B07F-4172-B0BD-ADC9116043BF}" destId="{FC9B3825-833B-4CFE-BBC6-6161C71A874B}" srcOrd="1" destOrd="0" presId="urn:microsoft.com/office/officeart/2016/7/layout/BasicLinearProcessNumbered"/>
    <dgm:cxn modelId="{AE0EDC8B-91A2-4813-B3F3-F0820995E38D}" srcId="{0D04E697-B07F-4172-B0BD-ADC9116043BF}" destId="{181C3996-1A27-431E-928A-726FEF37D453}" srcOrd="0" destOrd="0" parTransId="{5A786E44-FCA9-4148-BBD9-4508D88D28FF}" sibTransId="{31D8D265-DFE0-4188-8867-D4FF6E2BAA49}"/>
    <dgm:cxn modelId="{0276C698-7155-4805-8784-EAEE66D6D073}" srcId="{A89A4A40-68CC-4617-9B2B-562B39655339}" destId="{B8E08D38-05FC-4E7E-88C5-FA55FF04745F}" srcOrd="0" destOrd="0" parTransId="{DD5CBE0A-1523-41FE-8CA0-45F498F6CD5A}" sibTransId="{EF75622E-3514-45F4-A267-CB2EE1AC6539}"/>
    <dgm:cxn modelId="{4939D2A0-CEDC-4646-B319-E732D3FEBB0F}" type="presOf" srcId="{76B82880-AEFA-4715-A178-445557DBD604}" destId="{2AC127B3-AA45-419F-8603-71150E326671}" srcOrd="1" destOrd="0" presId="urn:microsoft.com/office/officeart/2016/7/layout/BasicLinearProcessNumbered"/>
    <dgm:cxn modelId="{352E04A1-4EF5-41A5-8F3A-E5E93976DEC1}" srcId="{76B82880-AEFA-4715-A178-445557DBD604}" destId="{625CF084-E1B3-462A-921F-638EC334EADE}" srcOrd="0" destOrd="0" parTransId="{97B9CCA2-CAC6-424B-AEC6-22F667E06B26}" sibTransId="{7D2AB505-7E77-42B0-B0C1-342D9B7B7B79}"/>
    <dgm:cxn modelId="{478450A1-6D9B-455C-967F-224F2D8424F9}" srcId="{37A6A6AF-F103-4F71-B0A7-2D3B0AAC8C85}" destId="{76B82880-AEFA-4715-A178-445557DBD604}" srcOrd="0" destOrd="0" parTransId="{BC2154EC-B5CB-43FB-80D9-00F43DA60ED9}" sibTransId="{58B21979-48B9-4155-95AA-31210A0C3FDC}"/>
    <dgm:cxn modelId="{98143CBF-C451-4AE9-AC7B-50215CB4454E}" type="presOf" srcId="{B8E08D38-05FC-4E7E-88C5-FA55FF04745F}" destId="{B3D289CC-01FA-48F5-9F9D-E9EDBA9FECEC}" srcOrd="0" destOrd="1" presId="urn:microsoft.com/office/officeart/2016/7/layout/BasicLinearProcessNumbered"/>
    <dgm:cxn modelId="{88704ECC-D6F1-4B2C-AEB5-CD001EB88302}" type="presOf" srcId="{8799DDBE-AFE4-40B8-B0BA-CC614AA4893B}" destId="{D74BD8A2-063D-44EB-BDC9-687503FDC869}" srcOrd="0" destOrd="0" presId="urn:microsoft.com/office/officeart/2016/7/layout/BasicLinearProcessNumbered"/>
    <dgm:cxn modelId="{66406ECD-DCE8-400A-A041-55DD0C355A7F}" type="presOf" srcId="{181C3996-1A27-431E-928A-726FEF37D453}" destId="{FC9B3825-833B-4CFE-BBC6-6161C71A874B}" srcOrd="0" destOrd="1" presId="urn:microsoft.com/office/officeart/2016/7/layout/BasicLinearProcessNumbered"/>
    <dgm:cxn modelId="{B6F289D6-9EDC-4BC4-B08E-0E1368D8BCE6}" srcId="{37A6A6AF-F103-4F71-B0A7-2D3B0AAC8C85}" destId="{0D04E697-B07F-4172-B0BD-ADC9116043BF}" srcOrd="2" destOrd="0" parTransId="{7E618D1F-DF43-45BA-9240-051214317E7A}" sibTransId="{8799DDBE-AFE4-40B8-B0BA-CC614AA4893B}"/>
    <dgm:cxn modelId="{6F5E58D7-8154-4E09-9851-71397E147EC3}" srcId="{0D04E697-B07F-4172-B0BD-ADC9116043BF}" destId="{BEA0DBBC-36A8-4EDA-BD10-0E37ECDDA188}" srcOrd="3" destOrd="0" parTransId="{F9DCB707-CB05-435D-BEC3-DF1850F3BC59}" sibTransId="{7052AF0F-2421-4782-B169-0411D774E274}"/>
    <dgm:cxn modelId="{E7616CD8-84B6-4647-A556-645913CB9A48}" srcId="{76B82880-AEFA-4715-A178-445557DBD604}" destId="{09588547-6229-4F13-8483-CAA4000A71B0}" srcOrd="2" destOrd="0" parTransId="{C768258F-1AAA-4320-8095-B61597582E79}" sibTransId="{40CB3C67-5CFD-4C6F-A07C-02C5172EFC12}"/>
    <dgm:cxn modelId="{902490D8-8117-4092-8DB5-66CD939AEE45}" type="presOf" srcId="{0D04E697-B07F-4172-B0BD-ADC9116043BF}" destId="{9F8C2BC1-A51D-483A-9677-5519804F1653}" srcOrd="0" destOrd="0" presId="urn:microsoft.com/office/officeart/2016/7/layout/BasicLinearProcessNumbered"/>
    <dgm:cxn modelId="{BE64E2D9-8200-49AA-BF53-1C0773EEC1CD}" type="presOf" srcId="{09588547-6229-4F13-8483-CAA4000A71B0}" destId="{2AC127B3-AA45-419F-8603-71150E326671}" srcOrd="0" destOrd="3" presId="urn:microsoft.com/office/officeart/2016/7/layout/BasicLinearProcessNumbered"/>
    <dgm:cxn modelId="{0B9CB8DB-E090-4D17-87BD-27E41ED9A34C}" srcId="{37A6A6AF-F103-4F71-B0A7-2D3B0AAC8C85}" destId="{A89A4A40-68CC-4617-9B2B-562B39655339}" srcOrd="1" destOrd="0" parTransId="{9CF75BCA-0D4C-47CD-844C-F2C22B63AD64}" sibTransId="{0241F207-CA64-4781-A31F-75B04D91A07B}"/>
    <dgm:cxn modelId="{B5129DE8-2779-4D47-BB1A-A1FCE63FEF84}" srcId="{76B82880-AEFA-4715-A178-445557DBD604}" destId="{AB013F88-CB4C-4A32-BA83-F7E572B411D6}" srcOrd="1" destOrd="0" parTransId="{5E56AC29-F280-4856-A2A0-59FC6A79CAE4}" sibTransId="{D1A29036-63A7-4622-9C35-94A307DBD8B5}"/>
    <dgm:cxn modelId="{3C2F097F-1FB6-4B11-A632-F569447B3312}" type="presParOf" srcId="{F55FD203-2849-48F7-9EC5-91DDCD9FCF1A}" destId="{0FDF671C-BEFD-44A6-A1ED-E30E5A20E72E}" srcOrd="0" destOrd="0" presId="urn:microsoft.com/office/officeart/2016/7/layout/BasicLinearProcessNumbered"/>
    <dgm:cxn modelId="{96E3003C-1F4C-4B01-BCA9-9625124F052B}" type="presParOf" srcId="{0FDF671C-BEFD-44A6-A1ED-E30E5A20E72E}" destId="{F4962C0F-17E9-4DB5-9D83-7EA208715EB7}" srcOrd="0" destOrd="0" presId="urn:microsoft.com/office/officeart/2016/7/layout/BasicLinearProcessNumbered"/>
    <dgm:cxn modelId="{0957561F-29DB-4516-ADA8-4E07C9698518}" type="presParOf" srcId="{0FDF671C-BEFD-44A6-A1ED-E30E5A20E72E}" destId="{F20AA25B-6E2D-4DE2-9497-59D1EFC9ABC3}" srcOrd="1" destOrd="0" presId="urn:microsoft.com/office/officeart/2016/7/layout/BasicLinearProcessNumbered"/>
    <dgm:cxn modelId="{3E4A07E8-7AEA-435A-A2C9-D622614B7561}" type="presParOf" srcId="{0FDF671C-BEFD-44A6-A1ED-E30E5A20E72E}" destId="{CC9B60F9-F441-4311-A57F-63E7DBBB0DA1}" srcOrd="2" destOrd="0" presId="urn:microsoft.com/office/officeart/2016/7/layout/BasicLinearProcessNumbered"/>
    <dgm:cxn modelId="{6E32640A-AC04-463C-823D-441E4EC9D623}" type="presParOf" srcId="{0FDF671C-BEFD-44A6-A1ED-E30E5A20E72E}" destId="{2AC127B3-AA45-419F-8603-71150E326671}" srcOrd="3" destOrd="0" presId="urn:microsoft.com/office/officeart/2016/7/layout/BasicLinearProcessNumbered"/>
    <dgm:cxn modelId="{50F0D4E9-50E7-4B69-9673-185EA6DAC6AD}" type="presParOf" srcId="{F55FD203-2849-48F7-9EC5-91DDCD9FCF1A}" destId="{E6312E8D-250A-4122-A19C-B2686227AA06}" srcOrd="1" destOrd="0" presId="urn:microsoft.com/office/officeart/2016/7/layout/BasicLinearProcessNumbered"/>
    <dgm:cxn modelId="{221045B3-C209-4A6C-B2BC-7C5AA89B405A}" type="presParOf" srcId="{F55FD203-2849-48F7-9EC5-91DDCD9FCF1A}" destId="{23363E6D-A1F9-4954-A678-6805D04071F8}" srcOrd="2" destOrd="0" presId="urn:microsoft.com/office/officeart/2016/7/layout/BasicLinearProcessNumbered"/>
    <dgm:cxn modelId="{D1555B39-D3A0-4C4E-9E05-57319A32EF3E}" type="presParOf" srcId="{23363E6D-A1F9-4954-A678-6805D04071F8}" destId="{8BBD4B49-7C5A-4ADB-A734-1842EF953F65}" srcOrd="0" destOrd="0" presId="urn:microsoft.com/office/officeart/2016/7/layout/BasicLinearProcessNumbered"/>
    <dgm:cxn modelId="{65C70164-B163-4D21-9098-7B1BDEFB5B50}" type="presParOf" srcId="{23363E6D-A1F9-4954-A678-6805D04071F8}" destId="{5CBF7E70-1C32-4E87-804E-31851752F21C}" srcOrd="1" destOrd="0" presId="urn:microsoft.com/office/officeart/2016/7/layout/BasicLinearProcessNumbered"/>
    <dgm:cxn modelId="{A36CB56F-8495-4D8C-A44A-9EF03E49D7C9}" type="presParOf" srcId="{23363E6D-A1F9-4954-A678-6805D04071F8}" destId="{BF2AC542-0296-4175-86D6-1339CEF5FBB3}" srcOrd="2" destOrd="0" presId="urn:microsoft.com/office/officeart/2016/7/layout/BasicLinearProcessNumbered"/>
    <dgm:cxn modelId="{7206AAA9-4E63-4EF7-BBC9-7AE8D1F85994}" type="presParOf" srcId="{23363E6D-A1F9-4954-A678-6805D04071F8}" destId="{B3D289CC-01FA-48F5-9F9D-E9EDBA9FECEC}" srcOrd="3" destOrd="0" presId="urn:microsoft.com/office/officeart/2016/7/layout/BasicLinearProcessNumbered"/>
    <dgm:cxn modelId="{5CAD7872-102A-4403-8F77-97CD2D8C4453}" type="presParOf" srcId="{F55FD203-2849-48F7-9EC5-91DDCD9FCF1A}" destId="{EC345246-C974-4F14-8943-F00C9566A276}" srcOrd="3" destOrd="0" presId="urn:microsoft.com/office/officeart/2016/7/layout/BasicLinearProcessNumbered"/>
    <dgm:cxn modelId="{AD929249-490B-4505-9335-D7B60E1270EE}" type="presParOf" srcId="{F55FD203-2849-48F7-9EC5-91DDCD9FCF1A}" destId="{292BD7E9-6D66-48F0-9826-85AF762A2AAF}" srcOrd="4" destOrd="0" presId="urn:microsoft.com/office/officeart/2016/7/layout/BasicLinearProcessNumbered"/>
    <dgm:cxn modelId="{2FA39411-EF1E-4504-B852-203ED63E5A5E}" type="presParOf" srcId="{292BD7E9-6D66-48F0-9826-85AF762A2AAF}" destId="{9F8C2BC1-A51D-483A-9677-5519804F1653}" srcOrd="0" destOrd="0" presId="urn:microsoft.com/office/officeart/2016/7/layout/BasicLinearProcessNumbered"/>
    <dgm:cxn modelId="{0F6EDB4B-0678-4A95-B8B3-A207EE3660FC}" type="presParOf" srcId="{292BD7E9-6D66-48F0-9826-85AF762A2AAF}" destId="{D74BD8A2-063D-44EB-BDC9-687503FDC869}" srcOrd="1" destOrd="0" presId="urn:microsoft.com/office/officeart/2016/7/layout/BasicLinearProcessNumbered"/>
    <dgm:cxn modelId="{8966476D-1967-4747-A754-D7F4CE4C31AE}" type="presParOf" srcId="{292BD7E9-6D66-48F0-9826-85AF762A2AAF}" destId="{ACEA8CC9-5BE3-44E3-879C-33B7E9DE372E}" srcOrd="2" destOrd="0" presId="urn:microsoft.com/office/officeart/2016/7/layout/BasicLinearProcessNumbered"/>
    <dgm:cxn modelId="{516FE093-3892-46A0-8A4E-D24DDB1DB32A}" type="presParOf" srcId="{292BD7E9-6D66-48F0-9826-85AF762A2AAF}" destId="{FC9B3825-833B-4CFE-BBC6-6161C71A874B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1842CFE-AE65-40D9-8943-BDE35F6C9351}" type="doc">
      <dgm:prSet loTypeId="urn:microsoft.com/office/officeart/2005/8/layout/cycle2" loCatId="cycle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AECE763-96A5-41AF-B2F9-D4565037661E}">
      <dgm:prSet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1"/>
        </a:solidFill>
        <a:ln>
          <a:noFill/>
        </a:ln>
      </dgm:spPr>
      <dgm:t>
        <a:bodyPr/>
        <a:lstStyle/>
        <a:p>
          <a:r>
            <a:rPr lang="en-US" sz="2400" b="1" i="0" dirty="0">
              <a:latin typeface="Poppins" panose="00000500000000000000" pitchFamily="2" charset="0"/>
              <a:cs typeface="Poppins" panose="00000500000000000000" pitchFamily="2" charset="0"/>
            </a:rPr>
            <a:t>Do “YOU”</a:t>
          </a:r>
          <a:endParaRPr lang="en-US" sz="2400" b="1" dirty="0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BCB77EAC-8194-46FE-BD27-91E2EBD34F04}" type="parTrans" cxnId="{E73B4675-9B81-4322-9241-12672883F06C}">
      <dgm:prSet/>
      <dgm:spPr/>
      <dgm:t>
        <a:bodyPr/>
        <a:lstStyle/>
        <a:p>
          <a:endParaRPr lang="en-US"/>
        </a:p>
      </dgm:t>
    </dgm:pt>
    <dgm:pt modelId="{C03AD51E-C235-4FBF-8FF1-E6D90B7B3550}" type="sibTrans" cxnId="{E73B4675-9B81-4322-9241-12672883F06C}">
      <dgm:prSet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1">
            <a:alpha val="50000"/>
          </a:schemeClr>
        </a:solidFill>
        <a:ln>
          <a:noFill/>
        </a:ln>
      </dgm:spPr>
      <dgm:t>
        <a:bodyPr/>
        <a:lstStyle/>
        <a:p>
          <a:endParaRPr lang="en-US"/>
        </a:p>
      </dgm:t>
    </dgm:pt>
    <dgm:pt modelId="{A3021614-D0C1-44CB-90C3-A2D215D80331}">
      <dgm:prSet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1"/>
        </a:solidFill>
        <a:ln>
          <a:noFill/>
        </a:ln>
      </dgm:spPr>
      <dgm:t>
        <a:bodyPr/>
        <a:lstStyle/>
        <a:p>
          <a:r>
            <a:rPr lang="en-US" sz="1800" b="0" i="0" dirty="0">
              <a:latin typeface="Poppins" panose="00000500000000000000" pitchFamily="2" charset="0"/>
              <a:cs typeface="Poppins" panose="00000500000000000000" pitchFamily="2" charset="0"/>
            </a:rPr>
            <a:t>Let your personality come through</a:t>
          </a:r>
          <a:endParaRPr lang="en-US" sz="1800" dirty="0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DC472348-C9D4-4E7B-9A02-0F6AAEE2A086}" type="parTrans" cxnId="{280A24CB-69E9-462C-96FD-411487D36D02}">
      <dgm:prSet/>
      <dgm:spPr/>
      <dgm:t>
        <a:bodyPr/>
        <a:lstStyle/>
        <a:p>
          <a:endParaRPr lang="en-US"/>
        </a:p>
      </dgm:t>
    </dgm:pt>
    <dgm:pt modelId="{0285EBBF-A500-4F6C-9E52-BDA92DB53B4E}" type="sibTrans" cxnId="{280A24CB-69E9-462C-96FD-411487D36D02}">
      <dgm:prSet/>
      <dgm:spPr/>
      <dgm:t>
        <a:bodyPr/>
        <a:lstStyle/>
        <a:p>
          <a:endParaRPr lang="en-US"/>
        </a:p>
      </dgm:t>
    </dgm:pt>
    <dgm:pt modelId="{8B25E514-A1A2-42FC-922E-30A9B8422ED8}">
      <dgm:prSet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1"/>
        </a:solidFill>
        <a:ln>
          <a:noFill/>
        </a:ln>
      </dgm:spPr>
      <dgm:t>
        <a:bodyPr/>
        <a:lstStyle/>
        <a:p>
          <a:r>
            <a:rPr lang="en-US" sz="1600" b="0" i="0" dirty="0">
              <a:latin typeface="Poppins" panose="00000500000000000000" pitchFamily="2" charset="0"/>
              <a:cs typeface="Poppins" panose="00000500000000000000" pitchFamily="2" charset="0"/>
            </a:rPr>
            <a:t>Smile</a:t>
          </a:r>
          <a:endParaRPr lang="en-US" sz="1600" dirty="0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12F6AF2D-66A7-4B14-90B9-0EF968DCEDD7}" type="parTrans" cxnId="{5F786F9F-14B6-4045-B14B-20AB913E65A4}">
      <dgm:prSet/>
      <dgm:spPr/>
      <dgm:t>
        <a:bodyPr/>
        <a:lstStyle/>
        <a:p>
          <a:endParaRPr lang="en-US"/>
        </a:p>
      </dgm:t>
    </dgm:pt>
    <dgm:pt modelId="{1FBE006D-365D-4141-8629-11E1D2260880}" type="sibTrans" cxnId="{5F786F9F-14B6-4045-B14B-20AB913E65A4}">
      <dgm:prSet/>
      <dgm:spPr/>
      <dgm:t>
        <a:bodyPr/>
        <a:lstStyle/>
        <a:p>
          <a:endParaRPr lang="en-US"/>
        </a:p>
      </dgm:t>
    </dgm:pt>
    <dgm:pt modelId="{67A68C7D-DD25-492C-A81D-2465BEEB3D64}">
      <dgm:prSet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1"/>
        </a:solidFill>
        <a:ln>
          <a:noFill/>
        </a:ln>
      </dgm:spPr>
      <dgm:t>
        <a:bodyPr/>
        <a:lstStyle/>
        <a:p>
          <a:r>
            <a:rPr lang="en-US" sz="1600" b="0" i="0" dirty="0">
              <a:latin typeface="Poppins" panose="00000500000000000000" pitchFamily="2" charset="0"/>
              <a:cs typeface="Poppins" panose="00000500000000000000" pitchFamily="2" charset="0"/>
            </a:rPr>
            <a:t>Be warm</a:t>
          </a:r>
          <a:endParaRPr lang="en-US" sz="1600" dirty="0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572F2D21-14FA-4842-9933-D6C09FF3509A}" type="parTrans" cxnId="{F5567334-9B12-4D24-9E58-C3F651E12E91}">
      <dgm:prSet/>
      <dgm:spPr/>
      <dgm:t>
        <a:bodyPr/>
        <a:lstStyle/>
        <a:p>
          <a:endParaRPr lang="en-US"/>
        </a:p>
      </dgm:t>
    </dgm:pt>
    <dgm:pt modelId="{E9E595AD-D218-4080-B5EC-49941E23B710}" type="sibTrans" cxnId="{F5567334-9B12-4D24-9E58-C3F651E12E91}">
      <dgm:prSet/>
      <dgm:spPr/>
      <dgm:t>
        <a:bodyPr/>
        <a:lstStyle/>
        <a:p>
          <a:endParaRPr lang="en-US"/>
        </a:p>
      </dgm:t>
    </dgm:pt>
    <dgm:pt modelId="{F2B4188F-EC95-45F2-885D-6371A01A2810}">
      <dgm:prSet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1"/>
        </a:solidFill>
        <a:ln>
          <a:noFill/>
        </a:ln>
      </dgm:spPr>
      <dgm:t>
        <a:bodyPr/>
        <a:lstStyle/>
        <a:p>
          <a:r>
            <a:rPr lang="en-US" sz="1600" b="0" i="0" dirty="0">
              <a:latin typeface="Poppins" panose="00000500000000000000" pitchFamily="2" charset="0"/>
              <a:cs typeface="Poppins" panose="00000500000000000000" pitchFamily="2" charset="0"/>
            </a:rPr>
            <a:t>Use your hands</a:t>
          </a:r>
          <a:endParaRPr lang="en-US" sz="1600" dirty="0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F6D84FBB-2FAB-4FFE-A50B-8A6C07BB39CD}" type="parTrans" cxnId="{D4FE5D2F-D9D2-4E78-B529-1A3A4F2CE05C}">
      <dgm:prSet/>
      <dgm:spPr/>
      <dgm:t>
        <a:bodyPr/>
        <a:lstStyle/>
        <a:p>
          <a:endParaRPr lang="en-US"/>
        </a:p>
      </dgm:t>
    </dgm:pt>
    <dgm:pt modelId="{E40FF18F-EEA6-45F9-B30B-74D96980DCDA}" type="sibTrans" cxnId="{D4FE5D2F-D9D2-4E78-B529-1A3A4F2CE05C}">
      <dgm:prSet/>
      <dgm:spPr/>
      <dgm:t>
        <a:bodyPr/>
        <a:lstStyle/>
        <a:p>
          <a:endParaRPr lang="en-US"/>
        </a:p>
      </dgm:t>
    </dgm:pt>
    <dgm:pt modelId="{36584B4A-294A-44EC-86F1-3D3E1960993F}">
      <dgm:prSet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1"/>
        </a:solidFill>
        <a:ln>
          <a:noFill/>
        </a:ln>
      </dgm:spPr>
      <dgm:t>
        <a:bodyPr/>
        <a:lstStyle/>
        <a:p>
          <a:r>
            <a:rPr lang="en-US" sz="1600" b="0" i="0" dirty="0">
              <a:latin typeface="Poppins" panose="00000500000000000000" pitchFamily="2" charset="0"/>
              <a:cs typeface="Poppins" panose="00000500000000000000" pitchFamily="2" charset="0"/>
            </a:rPr>
            <a:t>Be open</a:t>
          </a:r>
          <a:endParaRPr lang="en-US" sz="1600" dirty="0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77F8294E-F037-4F4F-AF46-9B76FCD8C4C4}" type="parTrans" cxnId="{9AAEA38B-1D76-4178-A284-E9C89BCCDE61}">
      <dgm:prSet/>
      <dgm:spPr/>
      <dgm:t>
        <a:bodyPr/>
        <a:lstStyle/>
        <a:p>
          <a:endParaRPr lang="en-US"/>
        </a:p>
      </dgm:t>
    </dgm:pt>
    <dgm:pt modelId="{C4D0ACDB-4BA2-44B1-BE33-A0CEA41D711B}" type="sibTrans" cxnId="{9AAEA38B-1D76-4178-A284-E9C89BCCDE61}">
      <dgm:prSet/>
      <dgm:spPr/>
      <dgm:t>
        <a:bodyPr/>
        <a:lstStyle/>
        <a:p>
          <a:endParaRPr lang="en-US"/>
        </a:p>
      </dgm:t>
    </dgm:pt>
    <dgm:pt modelId="{A97F2C71-02F7-4BC6-92EB-AC2A38B4B771}">
      <dgm:prSet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1"/>
        </a:solidFill>
        <a:ln>
          <a:noFill/>
        </a:ln>
      </dgm:spPr>
      <dgm:t>
        <a:bodyPr/>
        <a:lstStyle/>
        <a:p>
          <a:r>
            <a:rPr lang="en-US" sz="1600" b="0" i="0" dirty="0">
              <a:latin typeface="Poppins" panose="00000500000000000000" pitchFamily="2" charset="0"/>
              <a:cs typeface="Poppins" panose="00000500000000000000" pitchFamily="2" charset="0"/>
            </a:rPr>
            <a:t>Be supportive</a:t>
          </a:r>
          <a:endParaRPr lang="en-US" sz="1800" dirty="0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C7025B54-740A-47DD-8862-67A08CC2AD2A}" type="parTrans" cxnId="{717564A7-F42C-401F-8703-32376F383107}">
      <dgm:prSet/>
      <dgm:spPr/>
      <dgm:t>
        <a:bodyPr/>
        <a:lstStyle/>
        <a:p>
          <a:endParaRPr lang="en-US"/>
        </a:p>
      </dgm:t>
    </dgm:pt>
    <dgm:pt modelId="{A59E8A7A-DA34-4CFF-854E-A39A17FDB92B}" type="sibTrans" cxnId="{717564A7-F42C-401F-8703-32376F383107}">
      <dgm:prSet/>
      <dgm:spPr/>
      <dgm:t>
        <a:bodyPr/>
        <a:lstStyle/>
        <a:p>
          <a:endParaRPr lang="en-US"/>
        </a:p>
      </dgm:t>
    </dgm:pt>
    <dgm:pt modelId="{01BA71DD-8938-4C6A-8B74-8DAEED3BCFEA}">
      <dgm:prSet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1"/>
        </a:solidFill>
        <a:ln>
          <a:noFill/>
        </a:ln>
      </dgm:spPr>
      <dgm:t>
        <a:bodyPr/>
        <a:lstStyle/>
        <a:p>
          <a:r>
            <a:rPr lang="en-US" sz="2400" b="0" i="0" dirty="0">
              <a:latin typeface="Poppins" panose="00000500000000000000" pitchFamily="2" charset="0"/>
              <a:cs typeface="Poppins" panose="00000500000000000000" pitchFamily="2" charset="0"/>
            </a:rPr>
            <a:t>Position on the screen</a:t>
          </a:r>
          <a:endParaRPr lang="en-US" sz="2400" dirty="0">
            <a:latin typeface="Poppins" panose="00000500000000000000" pitchFamily="2" charset="0"/>
            <a:cs typeface="Poppins" panose="00000500000000000000" pitchFamily="2" charset="0"/>
          </a:endParaRPr>
        </a:p>
      </dgm:t>
    </dgm:pt>
    <dgm:pt modelId="{D7072C6F-B65B-4B81-8551-8D3834FDE9DE}" type="parTrans" cxnId="{1F907043-90F6-456D-A49B-9F05E33ED2B7}">
      <dgm:prSet/>
      <dgm:spPr/>
      <dgm:t>
        <a:bodyPr/>
        <a:lstStyle/>
        <a:p>
          <a:endParaRPr lang="en-US"/>
        </a:p>
      </dgm:t>
    </dgm:pt>
    <dgm:pt modelId="{4EBAEBCE-77F4-42FF-BA74-E78C9051B0FC}" type="sibTrans" cxnId="{1F907043-90F6-456D-A49B-9F05E33ED2B7}">
      <dgm:prSet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1">
            <a:alpha val="50000"/>
          </a:schemeClr>
        </a:solidFill>
        <a:ln>
          <a:noFill/>
        </a:ln>
      </dgm:spPr>
      <dgm:t>
        <a:bodyPr/>
        <a:lstStyle/>
        <a:p>
          <a:endParaRPr lang="en-US"/>
        </a:p>
      </dgm:t>
    </dgm:pt>
    <dgm:pt modelId="{BB93E9B0-1340-496A-A8E2-D070671AFCC2}" type="pres">
      <dgm:prSet presAssocID="{41842CFE-AE65-40D9-8943-BDE35F6C9351}" presName="cycle" presStyleCnt="0">
        <dgm:presLayoutVars>
          <dgm:dir/>
          <dgm:resizeHandles val="exact"/>
        </dgm:presLayoutVars>
      </dgm:prSet>
      <dgm:spPr/>
    </dgm:pt>
    <dgm:pt modelId="{6997C897-5E2D-4424-B4F3-38BE940EA025}" type="pres">
      <dgm:prSet presAssocID="{DAECE763-96A5-41AF-B2F9-D4565037661E}" presName="node" presStyleLbl="node1" presStyleIdx="0" presStyleCnt="2">
        <dgm:presLayoutVars>
          <dgm:bulletEnabled val="1"/>
        </dgm:presLayoutVars>
      </dgm:prSet>
      <dgm:spPr/>
    </dgm:pt>
    <dgm:pt modelId="{4CCA1FBD-F310-454C-A892-02CD14463970}" type="pres">
      <dgm:prSet presAssocID="{C03AD51E-C235-4FBF-8FF1-E6D90B7B3550}" presName="sibTrans" presStyleLbl="sibTrans2D1" presStyleIdx="0" presStyleCnt="2" custScaleX="88427" custScaleY="26989" custLinFactNeighborX="3532" custLinFactNeighborY="86906"/>
      <dgm:spPr/>
    </dgm:pt>
    <dgm:pt modelId="{DFD3462C-CB16-43FB-90D9-27FBB972D2A5}" type="pres">
      <dgm:prSet presAssocID="{C03AD51E-C235-4FBF-8FF1-E6D90B7B3550}" presName="connectorText" presStyleLbl="sibTrans2D1" presStyleIdx="0" presStyleCnt="2"/>
      <dgm:spPr/>
    </dgm:pt>
    <dgm:pt modelId="{DD07952F-BA47-4D13-8F94-CC777E588F44}" type="pres">
      <dgm:prSet presAssocID="{01BA71DD-8938-4C6A-8B74-8DAEED3BCFEA}" presName="node" presStyleLbl="node1" presStyleIdx="1" presStyleCnt="2">
        <dgm:presLayoutVars>
          <dgm:bulletEnabled val="1"/>
        </dgm:presLayoutVars>
      </dgm:prSet>
      <dgm:spPr/>
    </dgm:pt>
    <dgm:pt modelId="{4D3C134C-2F3D-4470-90A2-F614C31DF233}" type="pres">
      <dgm:prSet presAssocID="{4EBAEBCE-77F4-42FF-BA74-E78C9051B0FC}" presName="sibTrans" presStyleLbl="sibTrans2D1" presStyleIdx="1" presStyleCnt="2" custScaleX="88427" custScaleY="26989" custLinFactNeighborX="-4205" custLinFactNeighborY="-92052"/>
      <dgm:spPr/>
    </dgm:pt>
    <dgm:pt modelId="{BC24F1BC-5344-4E45-AB24-91B9C0B0B05F}" type="pres">
      <dgm:prSet presAssocID="{4EBAEBCE-77F4-42FF-BA74-E78C9051B0FC}" presName="connectorText" presStyleLbl="sibTrans2D1" presStyleIdx="1" presStyleCnt="2"/>
      <dgm:spPr/>
    </dgm:pt>
  </dgm:ptLst>
  <dgm:cxnLst>
    <dgm:cxn modelId="{BDA4D409-DC75-462F-827D-9C7A61D3A225}" type="presOf" srcId="{C03AD51E-C235-4FBF-8FF1-E6D90B7B3550}" destId="{4CCA1FBD-F310-454C-A892-02CD14463970}" srcOrd="0" destOrd="0" presId="urn:microsoft.com/office/officeart/2005/8/layout/cycle2"/>
    <dgm:cxn modelId="{D4FE5D2F-D9D2-4E78-B529-1A3A4F2CE05C}" srcId="{A3021614-D0C1-44CB-90C3-A2D215D80331}" destId="{F2B4188F-EC95-45F2-885D-6371A01A2810}" srcOrd="2" destOrd="0" parTransId="{F6D84FBB-2FAB-4FFE-A50B-8A6C07BB39CD}" sibTransId="{E40FF18F-EEA6-45F9-B30B-74D96980DCDA}"/>
    <dgm:cxn modelId="{E370572F-BCAD-4AF3-8AD8-040873C633EA}" type="presOf" srcId="{A3021614-D0C1-44CB-90C3-A2D215D80331}" destId="{6997C897-5E2D-4424-B4F3-38BE940EA025}" srcOrd="0" destOrd="1" presId="urn:microsoft.com/office/officeart/2005/8/layout/cycle2"/>
    <dgm:cxn modelId="{F5567334-9B12-4D24-9E58-C3F651E12E91}" srcId="{A3021614-D0C1-44CB-90C3-A2D215D80331}" destId="{67A68C7D-DD25-492C-A81D-2465BEEB3D64}" srcOrd="1" destOrd="0" parTransId="{572F2D21-14FA-4842-9933-D6C09FF3509A}" sibTransId="{E9E595AD-D218-4080-B5EC-49941E23B710}"/>
    <dgm:cxn modelId="{1F907043-90F6-456D-A49B-9F05E33ED2B7}" srcId="{41842CFE-AE65-40D9-8943-BDE35F6C9351}" destId="{01BA71DD-8938-4C6A-8B74-8DAEED3BCFEA}" srcOrd="1" destOrd="0" parTransId="{D7072C6F-B65B-4B81-8551-8D3834FDE9DE}" sibTransId="{4EBAEBCE-77F4-42FF-BA74-E78C9051B0FC}"/>
    <dgm:cxn modelId="{49151049-FFA5-4AE2-AA4F-94DF9EB884E3}" type="presOf" srcId="{DAECE763-96A5-41AF-B2F9-D4565037661E}" destId="{6997C897-5E2D-4424-B4F3-38BE940EA025}" srcOrd="0" destOrd="0" presId="urn:microsoft.com/office/officeart/2005/8/layout/cycle2"/>
    <dgm:cxn modelId="{E6ED834D-3D8F-409C-8A9A-FF25ABB4B981}" type="presOf" srcId="{41842CFE-AE65-40D9-8943-BDE35F6C9351}" destId="{BB93E9B0-1340-496A-A8E2-D070671AFCC2}" srcOrd="0" destOrd="0" presId="urn:microsoft.com/office/officeart/2005/8/layout/cycle2"/>
    <dgm:cxn modelId="{E73B4675-9B81-4322-9241-12672883F06C}" srcId="{41842CFE-AE65-40D9-8943-BDE35F6C9351}" destId="{DAECE763-96A5-41AF-B2F9-D4565037661E}" srcOrd="0" destOrd="0" parTransId="{BCB77EAC-8194-46FE-BD27-91E2EBD34F04}" sibTransId="{C03AD51E-C235-4FBF-8FF1-E6D90B7B3550}"/>
    <dgm:cxn modelId="{535FFE76-8BA8-49C7-8BC8-C9FB56C7D1E8}" type="presOf" srcId="{4EBAEBCE-77F4-42FF-BA74-E78C9051B0FC}" destId="{BC24F1BC-5344-4E45-AB24-91B9C0B0B05F}" srcOrd="1" destOrd="0" presId="urn:microsoft.com/office/officeart/2005/8/layout/cycle2"/>
    <dgm:cxn modelId="{18F09B77-6A5F-4C87-AFA3-C2DF783D3044}" type="presOf" srcId="{4EBAEBCE-77F4-42FF-BA74-E78C9051B0FC}" destId="{4D3C134C-2F3D-4470-90A2-F614C31DF233}" srcOrd="0" destOrd="0" presId="urn:microsoft.com/office/officeart/2005/8/layout/cycle2"/>
    <dgm:cxn modelId="{36CBBA59-1411-400A-BB86-A544FBB8617A}" type="presOf" srcId="{A97F2C71-02F7-4BC6-92EB-AC2A38B4B771}" destId="{6997C897-5E2D-4424-B4F3-38BE940EA025}" srcOrd="0" destOrd="6" presId="urn:microsoft.com/office/officeart/2005/8/layout/cycle2"/>
    <dgm:cxn modelId="{9AAEA38B-1D76-4178-A284-E9C89BCCDE61}" srcId="{A3021614-D0C1-44CB-90C3-A2D215D80331}" destId="{36584B4A-294A-44EC-86F1-3D3E1960993F}" srcOrd="3" destOrd="0" parTransId="{77F8294E-F037-4F4F-AF46-9B76FCD8C4C4}" sibTransId="{C4D0ACDB-4BA2-44B1-BE33-A0CEA41D711B}"/>
    <dgm:cxn modelId="{72EA6E98-EB66-4B14-8C59-FD7E3DE17454}" type="presOf" srcId="{01BA71DD-8938-4C6A-8B74-8DAEED3BCFEA}" destId="{DD07952F-BA47-4D13-8F94-CC777E588F44}" srcOrd="0" destOrd="0" presId="urn:microsoft.com/office/officeart/2005/8/layout/cycle2"/>
    <dgm:cxn modelId="{6EF83E9D-3C5F-44DB-82F8-A05A3D7576F4}" type="presOf" srcId="{C03AD51E-C235-4FBF-8FF1-E6D90B7B3550}" destId="{DFD3462C-CB16-43FB-90D9-27FBB972D2A5}" srcOrd="1" destOrd="0" presId="urn:microsoft.com/office/officeart/2005/8/layout/cycle2"/>
    <dgm:cxn modelId="{5F786F9F-14B6-4045-B14B-20AB913E65A4}" srcId="{A3021614-D0C1-44CB-90C3-A2D215D80331}" destId="{8B25E514-A1A2-42FC-922E-30A9B8422ED8}" srcOrd="0" destOrd="0" parTransId="{12F6AF2D-66A7-4B14-90B9-0EF968DCEDD7}" sibTransId="{1FBE006D-365D-4141-8629-11E1D2260880}"/>
    <dgm:cxn modelId="{9234F4A2-4FE6-46A3-AEE3-E58FCA78E9BB}" type="presOf" srcId="{67A68C7D-DD25-492C-A81D-2465BEEB3D64}" destId="{6997C897-5E2D-4424-B4F3-38BE940EA025}" srcOrd="0" destOrd="3" presId="urn:microsoft.com/office/officeart/2005/8/layout/cycle2"/>
    <dgm:cxn modelId="{717564A7-F42C-401F-8703-32376F383107}" srcId="{A3021614-D0C1-44CB-90C3-A2D215D80331}" destId="{A97F2C71-02F7-4BC6-92EB-AC2A38B4B771}" srcOrd="4" destOrd="0" parTransId="{C7025B54-740A-47DD-8862-67A08CC2AD2A}" sibTransId="{A59E8A7A-DA34-4CFF-854E-A39A17FDB92B}"/>
    <dgm:cxn modelId="{79A41AAF-91E3-4C55-93D2-D8F233C5AC8D}" type="presOf" srcId="{8B25E514-A1A2-42FC-922E-30A9B8422ED8}" destId="{6997C897-5E2D-4424-B4F3-38BE940EA025}" srcOrd="0" destOrd="2" presId="urn:microsoft.com/office/officeart/2005/8/layout/cycle2"/>
    <dgm:cxn modelId="{5BB24BC0-BBEF-4B9B-AF10-23B29C1A6238}" type="presOf" srcId="{36584B4A-294A-44EC-86F1-3D3E1960993F}" destId="{6997C897-5E2D-4424-B4F3-38BE940EA025}" srcOrd="0" destOrd="5" presId="urn:microsoft.com/office/officeart/2005/8/layout/cycle2"/>
    <dgm:cxn modelId="{280A24CB-69E9-462C-96FD-411487D36D02}" srcId="{DAECE763-96A5-41AF-B2F9-D4565037661E}" destId="{A3021614-D0C1-44CB-90C3-A2D215D80331}" srcOrd="0" destOrd="0" parTransId="{DC472348-C9D4-4E7B-9A02-0F6AAEE2A086}" sibTransId="{0285EBBF-A500-4F6C-9E52-BDA92DB53B4E}"/>
    <dgm:cxn modelId="{BA81B6EE-69F2-4435-884A-530A785CE1F0}" type="presOf" srcId="{F2B4188F-EC95-45F2-885D-6371A01A2810}" destId="{6997C897-5E2D-4424-B4F3-38BE940EA025}" srcOrd="0" destOrd="4" presId="urn:microsoft.com/office/officeart/2005/8/layout/cycle2"/>
    <dgm:cxn modelId="{F1587942-B454-4EA4-978D-0EEF9B645B57}" type="presParOf" srcId="{BB93E9B0-1340-496A-A8E2-D070671AFCC2}" destId="{6997C897-5E2D-4424-B4F3-38BE940EA025}" srcOrd="0" destOrd="0" presId="urn:microsoft.com/office/officeart/2005/8/layout/cycle2"/>
    <dgm:cxn modelId="{32216170-4021-4E4A-8AC4-35DB21174891}" type="presParOf" srcId="{BB93E9B0-1340-496A-A8E2-D070671AFCC2}" destId="{4CCA1FBD-F310-454C-A892-02CD14463970}" srcOrd="1" destOrd="0" presId="urn:microsoft.com/office/officeart/2005/8/layout/cycle2"/>
    <dgm:cxn modelId="{679BD11B-F0DB-4D6F-BB27-6A36EA4DB173}" type="presParOf" srcId="{4CCA1FBD-F310-454C-A892-02CD14463970}" destId="{DFD3462C-CB16-43FB-90D9-27FBB972D2A5}" srcOrd="0" destOrd="0" presId="urn:microsoft.com/office/officeart/2005/8/layout/cycle2"/>
    <dgm:cxn modelId="{CFF5A588-D91C-43B3-AC71-704B971DD917}" type="presParOf" srcId="{BB93E9B0-1340-496A-A8E2-D070671AFCC2}" destId="{DD07952F-BA47-4D13-8F94-CC777E588F44}" srcOrd="2" destOrd="0" presId="urn:microsoft.com/office/officeart/2005/8/layout/cycle2"/>
    <dgm:cxn modelId="{2EBBAACD-D8AC-40E1-A1DB-37388F86AA9D}" type="presParOf" srcId="{BB93E9B0-1340-496A-A8E2-D070671AFCC2}" destId="{4D3C134C-2F3D-4470-90A2-F614C31DF233}" srcOrd="3" destOrd="0" presId="urn:microsoft.com/office/officeart/2005/8/layout/cycle2"/>
    <dgm:cxn modelId="{E9C4F093-8CB6-4F6E-AB8D-44D507CA6D35}" type="presParOf" srcId="{4D3C134C-2F3D-4470-90A2-F614C31DF233}" destId="{BC24F1BC-5344-4E45-AB24-91B9C0B0B05F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DCF756-4898-4D9C-BBE0-A2DFC3FCBF94}">
      <dsp:nvSpPr>
        <dsp:cNvPr id="0" name=""/>
        <dsp:cNvSpPr/>
      </dsp:nvSpPr>
      <dsp:spPr>
        <a:xfrm>
          <a:off x="7438" y="765708"/>
          <a:ext cx="2544259" cy="76327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053" tIns="201053" rIns="201053" bIns="201053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000" b="1" kern="1200" dirty="0">
              <a:latin typeface="Poppins" panose="00000500000000000000" pitchFamily="2" charset="0"/>
              <a:cs typeface="Poppins" panose="00000500000000000000" pitchFamily="2" charset="0"/>
            </a:rPr>
            <a:t>Situation</a:t>
          </a:r>
          <a:endParaRPr lang="en-US" sz="2000" b="1" kern="1200" dirty="0">
            <a:latin typeface="Poppins" panose="00000500000000000000" pitchFamily="2" charset="0"/>
            <a:cs typeface="Poppins" panose="00000500000000000000" pitchFamily="2" charset="0"/>
          </a:endParaRPr>
        </a:p>
      </dsp:txBody>
      <dsp:txXfrm>
        <a:off x="7438" y="765708"/>
        <a:ext cx="2544259" cy="763277"/>
      </dsp:txXfrm>
    </dsp:sp>
    <dsp:sp modelId="{7634EC15-EE96-4504-8BDA-725037553370}">
      <dsp:nvSpPr>
        <dsp:cNvPr id="0" name=""/>
        <dsp:cNvSpPr/>
      </dsp:nvSpPr>
      <dsp:spPr>
        <a:xfrm>
          <a:off x="7438" y="1528986"/>
          <a:ext cx="2544259" cy="179830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1316" tIns="251316" rIns="251316" bIns="251316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CA" sz="1500" b="1" kern="1200" dirty="0">
              <a:latin typeface="Poppins" panose="00000500000000000000" pitchFamily="2" charset="0"/>
              <a:cs typeface="Poppins" panose="00000500000000000000" pitchFamily="2" charset="0"/>
            </a:rPr>
            <a:t>Sets the scene</a:t>
          </a:r>
          <a:endParaRPr lang="en-US" sz="1500" b="1" kern="1200" dirty="0">
            <a:latin typeface="Poppins" panose="00000500000000000000" pitchFamily="2" charset="0"/>
            <a:cs typeface="Poppins" panose="00000500000000000000" pitchFamily="2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CA" sz="1200" kern="1200" dirty="0">
              <a:latin typeface="Poppins" panose="00000500000000000000" pitchFamily="2" charset="0"/>
              <a:cs typeface="Poppins" panose="00000500000000000000" pitchFamily="2" charset="0"/>
            </a:rPr>
            <a:t>Must be indisputable</a:t>
          </a:r>
          <a:endParaRPr lang="en-US" sz="1200" kern="1200" dirty="0">
            <a:latin typeface="Poppins" panose="00000500000000000000" pitchFamily="2" charset="0"/>
            <a:cs typeface="Poppins" panose="00000500000000000000" pitchFamily="2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CA" sz="1200" kern="1200" dirty="0">
              <a:latin typeface="Poppins" panose="00000500000000000000" pitchFamily="2" charset="0"/>
              <a:cs typeface="Poppins" panose="00000500000000000000" pitchFamily="2" charset="0"/>
            </a:rPr>
            <a:t>Creates the buy-in</a:t>
          </a:r>
          <a:endParaRPr lang="en-US" sz="1200" kern="1200" dirty="0">
            <a:latin typeface="Poppins" panose="00000500000000000000" pitchFamily="2" charset="0"/>
            <a:cs typeface="Poppins" panose="00000500000000000000" pitchFamily="2" charset="0"/>
          </a:endParaRPr>
        </a:p>
      </dsp:txBody>
      <dsp:txXfrm>
        <a:off x="7438" y="1528986"/>
        <a:ext cx="2544259" cy="1798305"/>
      </dsp:txXfrm>
    </dsp:sp>
    <dsp:sp modelId="{D8A00CFC-3F9A-46EC-B750-F19F283611E2}">
      <dsp:nvSpPr>
        <dsp:cNvPr id="0" name=""/>
        <dsp:cNvSpPr/>
      </dsp:nvSpPr>
      <dsp:spPr>
        <a:xfrm>
          <a:off x="2659592" y="765708"/>
          <a:ext cx="2544259" cy="76327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053" tIns="201053" rIns="201053" bIns="201053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000" b="1" kern="1200">
              <a:latin typeface="Poppins" panose="00000500000000000000" pitchFamily="2" charset="0"/>
              <a:cs typeface="Poppins" panose="00000500000000000000" pitchFamily="2" charset="0"/>
            </a:rPr>
            <a:t>Complication</a:t>
          </a:r>
          <a:endParaRPr lang="en-US" sz="2000" b="1" kern="1200">
            <a:latin typeface="Poppins" panose="00000500000000000000" pitchFamily="2" charset="0"/>
            <a:cs typeface="Poppins" panose="00000500000000000000" pitchFamily="2" charset="0"/>
          </a:endParaRPr>
        </a:p>
      </dsp:txBody>
      <dsp:txXfrm>
        <a:off x="2659592" y="765708"/>
        <a:ext cx="2544259" cy="763277"/>
      </dsp:txXfrm>
    </dsp:sp>
    <dsp:sp modelId="{FF9A6BF4-0957-4EF8-88C2-6E3BF2CC7106}">
      <dsp:nvSpPr>
        <dsp:cNvPr id="0" name=""/>
        <dsp:cNvSpPr/>
      </dsp:nvSpPr>
      <dsp:spPr>
        <a:xfrm>
          <a:off x="2659592" y="1528986"/>
          <a:ext cx="2544259" cy="179830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1316" tIns="251316" rIns="251316" bIns="251316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500" b="1" kern="1200" dirty="0">
              <a:latin typeface="Poppins" panose="00000500000000000000" pitchFamily="2" charset="0"/>
              <a:cs typeface="Poppins" panose="00000500000000000000" pitchFamily="2" charset="0"/>
            </a:rPr>
            <a:t>Describes the problem</a:t>
          </a:r>
          <a:endParaRPr lang="en-US" sz="1500" b="1" kern="1200" dirty="0">
            <a:latin typeface="Poppins" panose="00000500000000000000" pitchFamily="2" charset="0"/>
            <a:cs typeface="Poppins" panose="00000500000000000000" pitchFamily="2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CA" sz="1200" kern="1200" dirty="0">
              <a:latin typeface="Poppins" panose="00000500000000000000" pitchFamily="2" charset="0"/>
              <a:cs typeface="Poppins" panose="00000500000000000000" pitchFamily="2" charset="0"/>
            </a:rPr>
            <a:t>The biggest tension in your storyline</a:t>
          </a:r>
          <a:endParaRPr lang="en-US" sz="1200" kern="1200" dirty="0">
            <a:latin typeface="Poppins" panose="00000500000000000000" pitchFamily="2" charset="0"/>
            <a:cs typeface="Poppins" panose="00000500000000000000" pitchFamily="2" charset="0"/>
          </a:endParaRPr>
        </a:p>
      </dsp:txBody>
      <dsp:txXfrm>
        <a:off x="2659592" y="1528986"/>
        <a:ext cx="2544259" cy="1798305"/>
      </dsp:txXfrm>
    </dsp:sp>
    <dsp:sp modelId="{B3E1F245-800F-47CD-B1E9-5DD534DB018C}">
      <dsp:nvSpPr>
        <dsp:cNvPr id="0" name=""/>
        <dsp:cNvSpPr/>
      </dsp:nvSpPr>
      <dsp:spPr>
        <a:xfrm>
          <a:off x="5311747" y="765708"/>
          <a:ext cx="2544259" cy="76327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053" tIns="201053" rIns="201053" bIns="201053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000" b="1" kern="1200" dirty="0">
              <a:latin typeface="Poppins" panose="00000500000000000000" pitchFamily="2" charset="0"/>
              <a:cs typeface="Poppins" panose="00000500000000000000" pitchFamily="2" charset="0"/>
            </a:rPr>
            <a:t>Question</a:t>
          </a:r>
          <a:endParaRPr lang="en-US" sz="2000" b="1" kern="1200" dirty="0">
            <a:latin typeface="Poppins" panose="00000500000000000000" pitchFamily="2" charset="0"/>
            <a:cs typeface="Poppins" panose="00000500000000000000" pitchFamily="2" charset="0"/>
          </a:endParaRPr>
        </a:p>
      </dsp:txBody>
      <dsp:txXfrm>
        <a:off x="5311747" y="765708"/>
        <a:ext cx="2544259" cy="763277"/>
      </dsp:txXfrm>
    </dsp:sp>
    <dsp:sp modelId="{A52F1379-3A29-44FB-AB54-2A221DACFB67}">
      <dsp:nvSpPr>
        <dsp:cNvPr id="0" name=""/>
        <dsp:cNvSpPr/>
      </dsp:nvSpPr>
      <dsp:spPr>
        <a:xfrm>
          <a:off x="5311747" y="1528986"/>
          <a:ext cx="2544259" cy="179830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1316" tIns="251316" rIns="251316" bIns="251316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500" b="1" kern="1200" dirty="0">
              <a:latin typeface="Poppins" panose="00000500000000000000" pitchFamily="2" charset="0"/>
              <a:cs typeface="Poppins" panose="00000500000000000000" pitchFamily="2" charset="0"/>
            </a:rPr>
            <a:t>Asks what is going to be solved?</a:t>
          </a:r>
          <a:endParaRPr lang="en-US" sz="1500" b="1" kern="1200" dirty="0">
            <a:latin typeface="Poppins" panose="00000500000000000000" pitchFamily="2" charset="0"/>
            <a:cs typeface="Poppins" panose="00000500000000000000" pitchFamily="2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CA" sz="1200" kern="1200" dirty="0">
              <a:latin typeface="Poppins" panose="00000500000000000000" pitchFamily="2" charset="0"/>
              <a:cs typeface="Poppins" panose="00000500000000000000" pitchFamily="2" charset="0"/>
            </a:rPr>
            <a:t>Must logically arise from the complication</a:t>
          </a:r>
          <a:endParaRPr lang="en-US" sz="1200" kern="1200" dirty="0">
            <a:latin typeface="Poppins" panose="00000500000000000000" pitchFamily="2" charset="0"/>
            <a:cs typeface="Poppins" panose="00000500000000000000" pitchFamily="2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CA" sz="1200" kern="1200" dirty="0">
              <a:latin typeface="Poppins" panose="00000500000000000000" pitchFamily="2" charset="0"/>
              <a:cs typeface="Poppins" panose="00000500000000000000" pitchFamily="2" charset="0"/>
            </a:rPr>
            <a:t>Must be </a:t>
          </a:r>
          <a:r>
            <a:rPr lang="en-CA" sz="1200" b="1" kern="1200" dirty="0">
              <a:latin typeface="Poppins" panose="00000500000000000000" pitchFamily="2" charset="0"/>
              <a:cs typeface="Poppins" panose="00000500000000000000" pitchFamily="2" charset="0"/>
            </a:rPr>
            <a:t>SMART</a:t>
          </a:r>
          <a:endParaRPr lang="en-US" sz="1200" kern="1200" dirty="0">
            <a:latin typeface="Poppins" panose="00000500000000000000" pitchFamily="2" charset="0"/>
            <a:cs typeface="Poppins" panose="00000500000000000000" pitchFamily="2" charset="0"/>
          </a:endParaRPr>
        </a:p>
      </dsp:txBody>
      <dsp:txXfrm>
        <a:off x="5311747" y="1528986"/>
        <a:ext cx="2544259" cy="1798305"/>
      </dsp:txXfrm>
    </dsp:sp>
    <dsp:sp modelId="{DAEA1DB4-D2C0-45EB-8814-17D13B6AF003}">
      <dsp:nvSpPr>
        <dsp:cNvPr id="0" name=""/>
        <dsp:cNvSpPr/>
      </dsp:nvSpPr>
      <dsp:spPr>
        <a:xfrm>
          <a:off x="7963901" y="765708"/>
          <a:ext cx="2544259" cy="76327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053" tIns="201053" rIns="201053" bIns="201053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000" b="1" kern="1200">
              <a:latin typeface="Poppins" panose="00000500000000000000" pitchFamily="2" charset="0"/>
              <a:cs typeface="Poppins" panose="00000500000000000000" pitchFamily="2" charset="0"/>
            </a:rPr>
            <a:t>Answer</a:t>
          </a:r>
          <a:endParaRPr lang="en-US" sz="2000" b="1" kern="1200">
            <a:latin typeface="Poppins" panose="00000500000000000000" pitchFamily="2" charset="0"/>
            <a:cs typeface="Poppins" panose="00000500000000000000" pitchFamily="2" charset="0"/>
          </a:endParaRPr>
        </a:p>
      </dsp:txBody>
      <dsp:txXfrm>
        <a:off x="7963901" y="765708"/>
        <a:ext cx="2544259" cy="763277"/>
      </dsp:txXfrm>
    </dsp:sp>
    <dsp:sp modelId="{FD442957-E230-4CDB-861A-6F02C76959C4}">
      <dsp:nvSpPr>
        <dsp:cNvPr id="0" name=""/>
        <dsp:cNvSpPr/>
      </dsp:nvSpPr>
      <dsp:spPr>
        <a:xfrm>
          <a:off x="7963901" y="1528986"/>
          <a:ext cx="2544259" cy="179830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1316" tIns="251316" rIns="251316" bIns="251316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500" b="1" kern="1200" dirty="0">
              <a:latin typeface="Poppins" panose="00000500000000000000" pitchFamily="2" charset="0"/>
              <a:cs typeface="Poppins" panose="00000500000000000000" pitchFamily="2" charset="0"/>
            </a:rPr>
            <a:t>Relieves the tension</a:t>
          </a:r>
          <a:endParaRPr lang="en-US" sz="1500" b="1" kern="1200" dirty="0">
            <a:latin typeface="Poppins" panose="00000500000000000000" pitchFamily="2" charset="0"/>
            <a:cs typeface="Poppins" panose="00000500000000000000" pitchFamily="2" charset="0"/>
          </a:endParaRPr>
        </a:p>
        <a:p>
          <a:pPr marL="114300" lvl="1" indent="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>
              <a:latin typeface="Poppins" panose="00000500000000000000" pitchFamily="2" charset="0"/>
              <a:cs typeface="Poppins" panose="00000500000000000000" pitchFamily="2" charset="0"/>
            </a:rPr>
            <a:t> Relieves the tension</a:t>
          </a:r>
        </a:p>
        <a:p>
          <a:pPr marL="114300" lvl="1" indent="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>
              <a:latin typeface="Poppins" panose="00000500000000000000" pitchFamily="2" charset="0"/>
              <a:cs typeface="Poppins" panose="00000500000000000000" pitchFamily="2" charset="0"/>
            </a:rPr>
            <a:t>Logically answers the question</a:t>
          </a:r>
        </a:p>
      </dsp:txBody>
      <dsp:txXfrm>
        <a:off x="7963901" y="1528986"/>
        <a:ext cx="2544259" cy="179830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962C0F-17E9-4DB5-9D83-7EA208715EB7}">
      <dsp:nvSpPr>
        <dsp:cNvPr id="0" name=""/>
        <dsp:cNvSpPr/>
      </dsp:nvSpPr>
      <dsp:spPr>
        <a:xfrm>
          <a:off x="0" y="0"/>
          <a:ext cx="3286125" cy="4560255"/>
        </a:xfrm>
        <a:prstGeom prst="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952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56199" tIns="330200" rIns="256199" bIns="33020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Poppins" panose="00000500000000000000" pitchFamily="2" charset="0"/>
              <a:cs typeface="Poppins" panose="00000500000000000000" pitchFamily="2" charset="0"/>
            </a:rPr>
            <a:t>Rule #1: Answer the Question Asked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latin typeface="Poppins" panose="00000500000000000000" pitchFamily="2" charset="0"/>
              <a:cs typeface="Poppins" panose="00000500000000000000" pitchFamily="2" charset="0"/>
            </a:rPr>
            <a:t>Listen to the question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latin typeface="Poppins" panose="00000500000000000000" pitchFamily="2" charset="0"/>
              <a:cs typeface="Poppins" panose="00000500000000000000" pitchFamily="2" charset="0"/>
            </a:rPr>
            <a:t>Seek clarity if needed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latin typeface="Poppins" panose="00000500000000000000" pitchFamily="2" charset="0"/>
              <a:cs typeface="Poppins" panose="00000500000000000000" pitchFamily="2" charset="0"/>
            </a:rPr>
            <a:t>If you don’t know the answer – don’t be afraid to ask the judges to repeat the question</a:t>
          </a:r>
        </a:p>
      </dsp:txBody>
      <dsp:txXfrm>
        <a:off x="0" y="1732896"/>
        <a:ext cx="3286125" cy="2736153"/>
      </dsp:txXfrm>
    </dsp:sp>
    <dsp:sp modelId="{F20AA25B-6E2D-4DE2-9497-59D1EFC9ABC3}">
      <dsp:nvSpPr>
        <dsp:cNvPr id="0" name=""/>
        <dsp:cNvSpPr/>
      </dsp:nvSpPr>
      <dsp:spPr>
        <a:xfrm>
          <a:off x="959024" y="456025"/>
          <a:ext cx="1368076" cy="1368076"/>
        </a:xfrm>
        <a:prstGeom prst="ellipse">
          <a:avLst/>
        </a:prstGeom>
        <a:solidFill>
          <a:schemeClr val="accent1"/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61" tIns="12700" rIns="106661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>
              <a:latin typeface="Poppins" panose="00000500000000000000" pitchFamily="2" charset="0"/>
              <a:cs typeface="Poppins" panose="00000500000000000000" pitchFamily="2" charset="0"/>
            </a:rPr>
            <a:t>1</a:t>
          </a:r>
        </a:p>
      </dsp:txBody>
      <dsp:txXfrm>
        <a:off x="1159374" y="656375"/>
        <a:ext cx="967376" cy="967376"/>
      </dsp:txXfrm>
    </dsp:sp>
    <dsp:sp modelId="{CC9B60F9-F441-4311-A57F-63E7DBBB0DA1}">
      <dsp:nvSpPr>
        <dsp:cNvPr id="0" name=""/>
        <dsp:cNvSpPr/>
      </dsp:nvSpPr>
      <dsp:spPr>
        <a:xfrm>
          <a:off x="0" y="4560183"/>
          <a:ext cx="3286125" cy="7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BD4B49-7C5A-4ADB-A734-1842EF953F65}">
      <dsp:nvSpPr>
        <dsp:cNvPr id="0" name=""/>
        <dsp:cNvSpPr/>
      </dsp:nvSpPr>
      <dsp:spPr>
        <a:xfrm>
          <a:off x="3614737" y="0"/>
          <a:ext cx="3286125" cy="4560255"/>
        </a:xfrm>
        <a:prstGeom prst="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952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56199" tIns="330200" rIns="256199" bIns="33020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Poppins" panose="00000500000000000000" pitchFamily="2" charset="0"/>
              <a:cs typeface="Poppins" panose="00000500000000000000" pitchFamily="2" charset="0"/>
            </a:rPr>
            <a:t>Rule #2: Never Contradict the Presentation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latin typeface="Poppins" panose="00000500000000000000" pitchFamily="2" charset="0"/>
              <a:cs typeface="Poppins" panose="00000500000000000000" pitchFamily="2" charset="0"/>
            </a:rPr>
            <a:t>If you do, you might as well leave when this happens</a:t>
          </a:r>
        </a:p>
      </dsp:txBody>
      <dsp:txXfrm>
        <a:off x="3614737" y="1732896"/>
        <a:ext cx="3286125" cy="2736153"/>
      </dsp:txXfrm>
    </dsp:sp>
    <dsp:sp modelId="{5CBF7E70-1C32-4E87-804E-31851752F21C}">
      <dsp:nvSpPr>
        <dsp:cNvPr id="0" name=""/>
        <dsp:cNvSpPr/>
      </dsp:nvSpPr>
      <dsp:spPr>
        <a:xfrm>
          <a:off x="4573761" y="456025"/>
          <a:ext cx="1368076" cy="1368076"/>
        </a:xfrm>
        <a:prstGeom prst="ellipse">
          <a:avLst/>
        </a:prstGeom>
        <a:solidFill>
          <a:schemeClr val="accent1"/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61" tIns="12700" rIns="106661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>
              <a:latin typeface="Poppins" panose="00000500000000000000" pitchFamily="2" charset="0"/>
              <a:cs typeface="Poppins" panose="00000500000000000000" pitchFamily="2" charset="0"/>
            </a:rPr>
            <a:t>2</a:t>
          </a:r>
        </a:p>
      </dsp:txBody>
      <dsp:txXfrm>
        <a:off x="4774111" y="656375"/>
        <a:ext cx="967376" cy="967376"/>
      </dsp:txXfrm>
    </dsp:sp>
    <dsp:sp modelId="{BF2AC542-0296-4175-86D6-1339CEF5FBB3}">
      <dsp:nvSpPr>
        <dsp:cNvPr id="0" name=""/>
        <dsp:cNvSpPr/>
      </dsp:nvSpPr>
      <dsp:spPr>
        <a:xfrm>
          <a:off x="3614737" y="4560183"/>
          <a:ext cx="3286125" cy="7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F8C2BC1-A51D-483A-9677-5519804F1653}">
      <dsp:nvSpPr>
        <dsp:cNvPr id="0" name=""/>
        <dsp:cNvSpPr/>
      </dsp:nvSpPr>
      <dsp:spPr>
        <a:xfrm>
          <a:off x="7229475" y="0"/>
          <a:ext cx="3286125" cy="4560255"/>
        </a:xfrm>
        <a:prstGeom prst="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952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56199" tIns="330200" rIns="256199" bIns="33020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Poppins" panose="00000500000000000000" pitchFamily="2" charset="0"/>
              <a:cs typeface="Poppins" panose="00000500000000000000" pitchFamily="2" charset="0"/>
            </a:rPr>
            <a:t>Rule #3: Never Add on to your Teammates Answer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latin typeface="Poppins" panose="00000500000000000000" pitchFamily="2" charset="0"/>
              <a:cs typeface="Poppins" panose="00000500000000000000" pitchFamily="2" charset="0"/>
            </a:rPr>
            <a:t>Shows a lack of trust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latin typeface="Poppins" panose="00000500000000000000" pitchFamily="2" charset="0"/>
              <a:cs typeface="Poppins" panose="00000500000000000000" pitchFamily="2" charset="0"/>
            </a:rPr>
            <a:t>Usually adds little value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latin typeface="Poppins" panose="00000500000000000000" pitchFamily="2" charset="0"/>
              <a:cs typeface="Poppins" panose="00000500000000000000" pitchFamily="2" charset="0"/>
            </a:rPr>
            <a:t>Does not allow the judges to get through their questions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latin typeface="Poppins" panose="00000500000000000000" pitchFamily="2" charset="0"/>
              <a:cs typeface="Poppins" panose="00000500000000000000" pitchFamily="2" charset="0"/>
            </a:rPr>
            <a:t>If the judge does not get the expected answer, they will ask in another way</a:t>
          </a:r>
        </a:p>
      </dsp:txBody>
      <dsp:txXfrm>
        <a:off x="7229475" y="1732896"/>
        <a:ext cx="3286125" cy="2736153"/>
      </dsp:txXfrm>
    </dsp:sp>
    <dsp:sp modelId="{D74BD8A2-063D-44EB-BDC9-687503FDC869}">
      <dsp:nvSpPr>
        <dsp:cNvPr id="0" name=""/>
        <dsp:cNvSpPr/>
      </dsp:nvSpPr>
      <dsp:spPr>
        <a:xfrm>
          <a:off x="8188499" y="456025"/>
          <a:ext cx="1368076" cy="1368076"/>
        </a:xfrm>
        <a:prstGeom prst="ellipse">
          <a:avLst/>
        </a:prstGeom>
        <a:solidFill>
          <a:schemeClr val="accent1"/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61" tIns="12700" rIns="106661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>
              <a:latin typeface="Poppins" panose="00000500000000000000" pitchFamily="2" charset="0"/>
              <a:cs typeface="Poppins" panose="00000500000000000000" pitchFamily="2" charset="0"/>
            </a:rPr>
            <a:t>3</a:t>
          </a:r>
        </a:p>
      </dsp:txBody>
      <dsp:txXfrm>
        <a:off x="8388849" y="656375"/>
        <a:ext cx="967376" cy="967376"/>
      </dsp:txXfrm>
    </dsp:sp>
    <dsp:sp modelId="{ACEA8CC9-5BE3-44E3-879C-33B7E9DE372E}">
      <dsp:nvSpPr>
        <dsp:cNvPr id="0" name=""/>
        <dsp:cNvSpPr/>
      </dsp:nvSpPr>
      <dsp:spPr>
        <a:xfrm>
          <a:off x="7229475" y="4560183"/>
          <a:ext cx="3286125" cy="7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97C897-5E2D-4424-B4F3-38BE940EA025}">
      <dsp:nvSpPr>
        <dsp:cNvPr id="0" name=""/>
        <dsp:cNvSpPr/>
      </dsp:nvSpPr>
      <dsp:spPr>
        <a:xfrm>
          <a:off x="873" y="2579"/>
          <a:ext cx="4347385" cy="4347385"/>
        </a:xfrm>
        <a:prstGeom prst="ellipse">
          <a:avLst/>
        </a:prstGeom>
        <a:solidFill>
          <a:schemeClr val="accent1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i="0" kern="1200" dirty="0">
              <a:latin typeface="Poppins" panose="00000500000000000000" pitchFamily="2" charset="0"/>
              <a:cs typeface="Poppins" panose="00000500000000000000" pitchFamily="2" charset="0"/>
            </a:rPr>
            <a:t>Do “YOU”</a:t>
          </a:r>
          <a:endParaRPr lang="en-US" sz="2400" b="1" kern="1200" dirty="0">
            <a:latin typeface="Poppins" panose="00000500000000000000" pitchFamily="2" charset="0"/>
            <a:cs typeface="Poppins" panose="00000500000000000000" pitchFamily="2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0" i="0" kern="1200" dirty="0">
              <a:latin typeface="Poppins" panose="00000500000000000000" pitchFamily="2" charset="0"/>
              <a:cs typeface="Poppins" panose="00000500000000000000" pitchFamily="2" charset="0"/>
            </a:rPr>
            <a:t>Let your personality come through</a:t>
          </a:r>
          <a:endParaRPr lang="en-US" sz="1800" kern="1200" dirty="0">
            <a:latin typeface="Poppins" panose="00000500000000000000" pitchFamily="2" charset="0"/>
            <a:cs typeface="Poppins" panose="00000500000000000000" pitchFamily="2" charset="0"/>
          </a:endParaRPr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0" i="0" kern="1200" dirty="0">
              <a:latin typeface="Poppins" panose="00000500000000000000" pitchFamily="2" charset="0"/>
              <a:cs typeface="Poppins" panose="00000500000000000000" pitchFamily="2" charset="0"/>
            </a:rPr>
            <a:t>Smile</a:t>
          </a:r>
          <a:endParaRPr lang="en-US" sz="1600" kern="1200" dirty="0">
            <a:latin typeface="Poppins" panose="00000500000000000000" pitchFamily="2" charset="0"/>
            <a:cs typeface="Poppins" panose="00000500000000000000" pitchFamily="2" charset="0"/>
          </a:endParaRPr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0" i="0" kern="1200" dirty="0">
              <a:latin typeface="Poppins" panose="00000500000000000000" pitchFamily="2" charset="0"/>
              <a:cs typeface="Poppins" panose="00000500000000000000" pitchFamily="2" charset="0"/>
            </a:rPr>
            <a:t>Be warm</a:t>
          </a:r>
          <a:endParaRPr lang="en-US" sz="1600" kern="1200" dirty="0">
            <a:latin typeface="Poppins" panose="00000500000000000000" pitchFamily="2" charset="0"/>
            <a:cs typeface="Poppins" panose="00000500000000000000" pitchFamily="2" charset="0"/>
          </a:endParaRPr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0" i="0" kern="1200" dirty="0">
              <a:latin typeface="Poppins" panose="00000500000000000000" pitchFamily="2" charset="0"/>
              <a:cs typeface="Poppins" panose="00000500000000000000" pitchFamily="2" charset="0"/>
            </a:rPr>
            <a:t>Use your hands</a:t>
          </a:r>
          <a:endParaRPr lang="en-US" sz="1600" kern="1200" dirty="0">
            <a:latin typeface="Poppins" panose="00000500000000000000" pitchFamily="2" charset="0"/>
            <a:cs typeface="Poppins" panose="00000500000000000000" pitchFamily="2" charset="0"/>
          </a:endParaRPr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0" i="0" kern="1200" dirty="0">
              <a:latin typeface="Poppins" panose="00000500000000000000" pitchFamily="2" charset="0"/>
              <a:cs typeface="Poppins" panose="00000500000000000000" pitchFamily="2" charset="0"/>
            </a:rPr>
            <a:t>Be open</a:t>
          </a:r>
          <a:endParaRPr lang="en-US" sz="1600" kern="1200" dirty="0">
            <a:latin typeface="Poppins" panose="00000500000000000000" pitchFamily="2" charset="0"/>
            <a:cs typeface="Poppins" panose="00000500000000000000" pitchFamily="2" charset="0"/>
          </a:endParaRPr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0" i="0" kern="1200" dirty="0">
              <a:latin typeface="Poppins" panose="00000500000000000000" pitchFamily="2" charset="0"/>
              <a:cs typeface="Poppins" panose="00000500000000000000" pitchFamily="2" charset="0"/>
            </a:rPr>
            <a:t>Be supportive</a:t>
          </a:r>
          <a:endParaRPr lang="en-US" sz="1800" kern="1200" dirty="0">
            <a:latin typeface="Poppins" panose="00000500000000000000" pitchFamily="2" charset="0"/>
            <a:cs typeface="Poppins" panose="00000500000000000000" pitchFamily="2" charset="0"/>
          </a:endParaRPr>
        </a:p>
      </dsp:txBody>
      <dsp:txXfrm>
        <a:off x="637533" y="639239"/>
        <a:ext cx="3074065" cy="3074065"/>
      </dsp:txXfrm>
    </dsp:sp>
    <dsp:sp modelId="{4CCA1FBD-F310-454C-A892-02CD14463970}">
      <dsp:nvSpPr>
        <dsp:cNvPr id="0" name=""/>
        <dsp:cNvSpPr/>
      </dsp:nvSpPr>
      <dsp:spPr>
        <a:xfrm>
          <a:off x="4310778" y="1191362"/>
          <a:ext cx="2519994" cy="39599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alpha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>
        <a:off x="4310778" y="1270561"/>
        <a:ext cx="2401196" cy="237596"/>
      </dsp:txXfrm>
    </dsp:sp>
    <dsp:sp modelId="{DD07952F-BA47-4D13-8F94-CC777E588F44}">
      <dsp:nvSpPr>
        <dsp:cNvPr id="0" name=""/>
        <dsp:cNvSpPr/>
      </dsp:nvSpPr>
      <dsp:spPr>
        <a:xfrm>
          <a:off x="6753293" y="2579"/>
          <a:ext cx="4347385" cy="4347385"/>
        </a:xfrm>
        <a:prstGeom prst="ellipse">
          <a:avLst/>
        </a:prstGeom>
        <a:solidFill>
          <a:schemeClr val="accent1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i="0" kern="1200" dirty="0">
              <a:latin typeface="Poppins" panose="00000500000000000000" pitchFamily="2" charset="0"/>
              <a:cs typeface="Poppins" panose="00000500000000000000" pitchFamily="2" charset="0"/>
            </a:rPr>
            <a:t>Position on the screen</a:t>
          </a:r>
          <a:endParaRPr lang="en-US" sz="2400" kern="1200" dirty="0">
            <a:latin typeface="Poppins" panose="00000500000000000000" pitchFamily="2" charset="0"/>
            <a:cs typeface="Poppins" panose="00000500000000000000" pitchFamily="2" charset="0"/>
          </a:endParaRPr>
        </a:p>
      </dsp:txBody>
      <dsp:txXfrm>
        <a:off x="7389953" y="639239"/>
        <a:ext cx="3074065" cy="3074065"/>
      </dsp:txXfrm>
    </dsp:sp>
    <dsp:sp modelId="{4D3C134C-2F3D-4470-90A2-F614C31DF233}">
      <dsp:nvSpPr>
        <dsp:cNvPr id="0" name=""/>
        <dsp:cNvSpPr/>
      </dsp:nvSpPr>
      <dsp:spPr>
        <a:xfrm rot="10800000">
          <a:off x="4251599" y="2689682"/>
          <a:ext cx="2519994" cy="39599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alpha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 rot="10800000">
        <a:off x="4370397" y="2768881"/>
        <a:ext cx="2401196" cy="2375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HorizontalActionList">
  <dgm:title val="Horizontal Action List"/>
  <dgm:desc val="Used to show non-sequential or grouped lists of information. Works well with large amounts of text. All text has the same level of emphasis, and direction is not implied."/>
  <dgm:catLst>
    <dgm:cat type="list" pri="5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 fact="0.6"/>
      <dgm:constr type="h" for="des" forName="composite" op="equ"/>
      <dgm:constr type="w" for="ch" forName="composite" refType="w"/>
      <dgm:constr type="w" for="des" forName="parTx"/>
      <dgm:constr type="h" for="des" forName="parTx" op="equ"/>
      <dgm:constr type="w" for="des" forName="desTx"/>
      <dgm:constr type="primFontSz" for="des" forName="parTx" val="54"/>
      <dgm:constr type="primFontSz" for="des" forName="desTx" refType="primFontSz" refFor="des" refForName="parTx" op="lte" fact="0.75"/>
      <dgm:constr type="h" for="des" forName="desTx" op="equ"/>
      <dgm:constr type="w" for="ch" forName="space" op="equ" val="3"/>
    </dgm:constrLst>
    <dgm:ruleLst>
      <dgm:rule type="w" for="ch" forName="composite" val="0" fact="NaN" max="NaN"/>
    </dgm:ruleLst>
    <dgm:forEach name="Name6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3"/>
            <dgm:constr type="h"/>
            <dgm:constr type="tMarg" refType="w" fact="0.224"/>
            <dgm:constr type="bMarg" refType="w" fact="0.224"/>
            <dgm:constr type="lMarg" refType="w" fact="0.224"/>
            <dgm:constr type="rMarg" refType="w" fact="0.224"/>
          </dgm:constrLst>
          <dgm:ruleLst>
            <dgm:rule type="h" val="INF" fact="NaN" max="NaN"/>
            <dgm:rule type="primFontSz" val="14" fact="NaN" max="NaN"/>
          </dgm:ruleLst>
        </dgm:layoutNode>
        <dgm:layoutNode name="desTx" styleLbl="alignAccFollowNode1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primFontSz" val="28"/>
            <dgm:constr type="tMarg" refType="w" fact="0.28"/>
            <dgm:constr type="bMarg" refType="w" fact="0.28"/>
            <dgm:constr type="lMarg" refType="w" fact="0.28"/>
            <dgm:constr type="rMarg" refType="w" fact="0.28"/>
          </dgm:constrLst>
          <dgm:ruleLst>
            <dgm:rule type="h" val="INF" fact="NaN" max="NaN"/>
            <dgm:rule type="primFontSz" val="11" fact="NaN" max="NaN"/>
          </dgm:ruleLst>
        </dgm:layoutNode>
      </dgm:layoutNode>
      <dgm:forEach name="Name19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60BDC0-BC0A-4925-A72F-4A4EBC689006}" type="datetimeFigureOut">
              <a:rPr lang="en-CA" smtClean="0"/>
              <a:t>2025-01-23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D5814B-C149-4DA9-B154-C64778393AD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838357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en-CA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</a:t>
            </a:fld>
            <a:endParaRPr kumimoji="0" lang="en-CA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471812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3" name="Google Shape;10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1" name="Google Shape;11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A" dirty="0"/>
              <a:t>Updated stats and photos</a:t>
            </a:r>
            <a:endParaRPr dirty="0"/>
          </a:p>
        </p:txBody>
      </p:sp>
      <p:sp>
        <p:nvSpPr>
          <p:cNvPr id="112" name="Google Shape;112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en-CA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3</a:t>
            </a:fld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2" name="Google Shape;132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The beginning of a presentation is the title age and often it is not used effectively.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Start with an engaging title that foreshadows the solution and start the role play for you and your judges.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Tell the judges their roles (who are they based on the case information) and your role (internal or external) and take it to the ultimate in role play by adding a location and the date.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The date is dependent on the information given in the case.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3" name="Google Shape;133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5" name="Google Shape;155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Use an executive summary to build the context of the presentation.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What are the issues?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What is your recommendation at a high level?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What will be the impact of the recommendation? - include some impactful numbers like profitability</a:t>
            </a:r>
            <a:endParaRPr/>
          </a:p>
        </p:txBody>
      </p:sp>
      <p:sp>
        <p:nvSpPr>
          <p:cNvPr id="156" name="Google Shape;156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2" name="Google Shape;172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The next step is the analysis that will defend and support your solution.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The analysis needs to be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	Specific and detailed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	Simple to understand (the recommendation also must meet this requirement)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	Lead to a recommendation that is realistic, feasible, and implementable</a:t>
            </a:r>
            <a:endParaRPr/>
          </a:p>
        </p:txBody>
      </p:sp>
      <p:sp>
        <p:nvSpPr>
          <p:cNvPr id="173" name="Google Shape;173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7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4" name="Google Shape;194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The keys to communicating a good business case include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	insights from your analysis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	an understandable decision based on well-defined decision criteria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	An understanding of how the company can make the recommendation happen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	an understanding of how the company knows it is working</a:t>
            </a:r>
            <a:endParaRPr/>
          </a:p>
        </p:txBody>
      </p:sp>
      <p:sp>
        <p:nvSpPr>
          <p:cNvPr id="195" name="Google Shape;195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8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0" name="Google Shape;220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Some of the extras that add to your solution (not really extras)  include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Risk and mitigation strategy as this will help you deal with the most important questions will have – those focused on minimizing the risks built into the solution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Often there are questions in the case – make sure you answer them and make sure you let the judges know you answered them.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Talk about the future (after the solution) as most often you role-play external consultants, and they are always looking for their next jobs (future considerations)</a:t>
            </a:r>
            <a:endParaRPr/>
          </a:p>
        </p:txBody>
      </p:sp>
      <p:sp>
        <p:nvSpPr>
          <p:cNvPr id="221" name="Google Shape;221;p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9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2" name="Google Shape;242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Most students hate hearing this, but you are a salesperson when you presenting, and your job is to sell your ideas.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As you end your presentation it is your job to close the sale  by conveying the value your solution delivers and do this with high energy – it is exciting to close the sale and high energy conveys confidence.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I personally hate it when teams end with now we open the floor for questions as you know they are coming.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End on a mic drop moment – you will be different than all the other teams.</a:t>
            </a:r>
            <a:endParaRPr/>
          </a:p>
        </p:txBody>
      </p:sp>
      <p:sp>
        <p:nvSpPr>
          <p:cNvPr id="243" name="Google Shape;243;p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10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5" name="Google Shape;29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Over the years this slide outlines what I have seen that winning team have in common.</a:t>
            </a:r>
            <a:endParaRPr/>
          </a:p>
        </p:txBody>
      </p:sp>
      <p:sp>
        <p:nvSpPr>
          <p:cNvPr id="296" name="Google Shape;296;p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11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9" name="Google Shape;109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A"/>
              <a:t>Review the points on the slide.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A"/>
              <a:t>Rule 1 is violated over and over in competition and often is a difference in team’s success.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A"/>
              <a:t>In over 10.000 presentations in my coaching career, I can count on a couple of hands the times adding on has added more value that an additional question or the question being asked in a different way.</a:t>
            </a:r>
            <a:endParaRPr/>
          </a:p>
        </p:txBody>
      </p:sp>
      <p:sp>
        <p:nvSpPr>
          <p:cNvPr id="110" name="Google Shape;110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en-CA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12</a:t>
            </a:fld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DO YOU!</a:t>
            </a:r>
          </a:p>
          <a:p>
            <a:r>
              <a:rPr lang="en-CA" dirty="0"/>
              <a:t>Let your personality come through and have some fun with it – it makes you more likable and people will listen in a more engaged fashion with you.</a:t>
            </a:r>
          </a:p>
          <a:p>
            <a:r>
              <a:rPr lang="en-CA" dirty="0"/>
              <a:t>Think about the presentations you have enjoyed the most – what have those speakers done.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2EA21E-9AA4-DE44-A09C-74A812DDE7FD}" type="slidenum">
              <a:rPr lang="en-CA" smtClean="0"/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20405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4_Title and Content">
  <p:cSld name="34_Title and Conten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01DCE81-C3A0-46A8-1D55-EC702F17C407}"/>
              </a:ext>
            </a:extLst>
          </p:cNvPr>
          <p:cNvSpPr/>
          <p:nvPr/>
        </p:nvSpPr>
        <p:spPr>
          <a:xfrm>
            <a:off x="729894" y="-8467"/>
            <a:ext cx="11462106" cy="68772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7" name="Google Shape;17;p5"/>
          <p:cNvSpPr txBox="1">
            <a:spLocks noGrp="1"/>
          </p:cNvSpPr>
          <p:nvPr>
            <p:ph type="title"/>
          </p:nvPr>
        </p:nvSpPr>
        <p:spPr>
          <a:xfrm>
            <a:off x="1415560" y="2593616"/>
            <a:ext cx="9360877" cy="901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605D"/>
              </a:buClr>
              <a:buSzPts val="4000"/>
              <a:buFont typeface="Poppins"/>
              <a:buNone/>
              <a:defRPr sz="4000">
                <a:solidFill>
                  <a:srgbClr val="002060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18" name="Google Shape;18;p5"/>
          <p:cNvSpPr txBox="1">
            <a:spLocks noGrp="1"/>
          </p:cNvSpPr>
          <p:nvPr>
            <p:ph type="body" idx="1"/>
          </p:nvPr>
        </p:nvSpPr>
        <p:spPr>
          <a:xfrm>
            <a:off x="2757816" y="3598568"/>
            <a:ext cx="6676366" cy="781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605D"/>
              </a:buClr>
              <a:buSzPts val="2400"/>
              <a:buNone/>
              <a:defRPr sz="2400">
                <a:solidFill>
                  <a:srgbClr val="002060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  <a:defRPr>
                <a:solidFill>
                  <a:schemeClr val="lt1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>
                <a:solidFill>
                  <a:schemeClr val="lt1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>
                <a:solidFill>
                  <a:schemeClr val="lt1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20" name="Google Shape;20;p5" descr="Logo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 l="6009" t="19565" r="6058" b="17701"/>
          <a:stretch/>
        </p:blipFill>
        <p:spPr>
          <a:xfrm>
            <a:off x="8795086" y="6348145"/>
            <a:ext cx="2667021" cy="416666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5"/>
          <p:cNvSpPr txBox="1"/>
          <p:nvPr/>
        </p:nvSpPr>
        <p:spPr>
          <a:xfrm>
            <a:off x="6096000" y="6348145"/>
            <a:ext cx="2809126" cy="5098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605D"/>
              </a:buClr>
              <a:buSzPts val="2400"/>
              <a:buFont typeface="Poppins"/>
              <a:buNone/>
            </a:pPr>
            <a:r>
              <a:rPr lang="en-CA" sz="2000" b="0" i="0" u="none" strike="noStrike" cap="none" dirty="0">
                <a:solidFill>
                  <a:schemeClr val="accent1">
                    <a:lumMod val="50000"/>
                  </a:schemeClr>
                </a:solidFill>
                <a:latin typeface="Poppins"/>
                <a:ea typeface="Poppins"/>
                <a:cs typeface="Poppins"/>
                <a:sym typeface="Poppins"/>
              </a:rPr>
              <a:t>In Partnership with</a:t>
            </a:r>
            <a:endParaRPr sz="12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2960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1_Title and Content">
  <p:cSld name="31_Title and Content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1036608" y="274216"/>
            <a:ext cx="10384766" cy="8010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10203"/>
              </a:buClr>
              <a:buSzPts val="2800"/>
              <a:buFont typeface="Poppins"/>
              <a:buNone/>
              <a:defRPr sz="2800">
                <a:solidFill>
                  <a:srgbClr val="010203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27" name="Google Shape;27;p6"/>
          <p:cNvSpPr txBox="1">
            <a:spLocks noGrp="1"/>
          </p:cNvSpPr>
          <p:nvPr>
            <p:ph type="body" idx="1"/>
          </p:nvPr>
        </p:nvSpPr>
        <p:spPr>
          <a:xfrm>
            <a:off x="1036608" y="1210033"/>
            <a:ext cx="10424447" cy="49907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>
                <a:latin typeface="Poppins Light"/>
                <a:ea typeface="Poppins Light"/>
                <a:cs typeface="Poppins Light"/>
                <a:sym typeface="Poppins Light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>
                <a:latin typeface="Poppins Light"/>
                <a:ea typeface="Poppins Light"/>
                <a:cs typeface="Poppins Light"/>
                <a:sym typeface="Poppins Light"/>
              </a:defRPr>
            </a:lvl2pPr>
            <a:lvl3pPr marL="1371600" lvl="2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>
                <a:latin typeface="Poppins Light"/>
                <a:ea typeface="Poppins Light"/>
                <a:cs typeface="Poppins Light"/>
                <a:sym typeface="Poppins Light"/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latin typeface="Poppins Light"/>
                <a:ea typeface="Poppins Light"/>
                <a:cs typeface="Poppins Light"/>
                <a:sym typeface="Poppins Light"/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latin typeface="Poppins Light"/>
                <a:ea typeface="Poppins Light"/>
                <a:cs typeface="Poppins Light"/>
                <a:sym typeface="Poppins Light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Google Shape;28;p6"/>
          <p:cNvSpPr txBox="1"/>
          <p:nvPr/>
        </p:nvSpPr>
        <p:spPr>
          <a:xfrm>
            <a:off x="11199873" y="6316059"/>
            <a:ext cx="81074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CA" sz="2000" b="0" i="0" u="none" strike="noStrike" cap="non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‹#›</a:t>
            </a:fld>
            <a:endParaRPr sz="2000" b="0" i="0" u="none" strike="noStrike" cap="non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  <p:pic>
        <p:nvPicPr>
          <p:cNvPr id="30" name="Google Shape;30;p6" descr="Logo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 l="6009" t="19565" r="6058" b="17701"/>
          <a:stretch/>
        </p:blipFill>
        <p:spPr>
          <a:xfrm>
            <a:off x="9085536" y="6308322"/>
            <a:ext cx="2386640" cy="372862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Google Shape;31;p6"/>
          <p:cNvSpPr txBox="1">
            <a:spLocks noGrp="1"/>
          </p:cNvSpPr>
          <p:nvPr>
            <p:ph type="ftr" idx="11"/>
          </p:nvPr>
        </p:nvSpPr>
        <p:spPr>
          <a:xfrm>
            <a:off x="1036608" y="6316059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>
                <a:latin typeface="Montserrat Light"/>
                <a:ea typeface="Montserrat Light"/>
                <a:cs typeface="Montserrat Light"/>
                <a:sym typeface="Montserrat Light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CA"/>
              <a:t>World Class Mad Skills</a:t>
            </a:r>
            <a:endParaRPr lang="en-C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4E8AEB-05F5-9D76-0592-2DEA5DB4A23A}"/>
              </a:ext>
            </a:extLst>
          </p:cNvPr>
          <p:cNvSpPr txBox="1"/>
          <p:nvPr/>
        </p:nvSpPr>
        <p:spPr>
          <a:xfrm rot="16200000">
            <a:off x="-3076992" y="3050063"/>
            <a:ext cx="6877210" cy="73866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wrap="square" rtlCol="0">
            <a:spAutoFit/>
          </a:bodyPr>
          <a:lstStyle/>
          <a:p>
            <a:pPr algn="ctr"/>
            <a:r>
              <a:rPr lang="en-CA" sz="2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avolini" panose="020B0502040204020203" pitchFamily="66" charset="0"/>
                <a:cs typeface="Cavolini" panose="020B0502040204020203" pitchFamily="66" charset="0"/>
              </a:rPr>
              <a:t>Discover Your </a:t>
            </a:r>
            <a:r>
              <a:rPr lang="en-CA" sz="2800" b="1" cap="small" baseline="0" dirty="0">
                <a:solidFill>
                  <a:schemeClr val="accent1">
                    <a:lumMod val="60000"/>
                    <a:lumOff val="40000"/>
                  </a:schemeClr>
                </a:solidFill>
                <a:latin typeface="Cavolini" panose="020B0502040204020203" pitchFamily="66" charset="0"/>
                <a:cs typeface="Cavolini" panose="020B0502040204020203" pitchFamily="66" charset="0"/>
              </a:rPr>
              <a:t>Mad Skills</a:t>
            </a:r>
            <a:r>
              <a:rPr lang="en-CA" sz="2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avolini" panose="020B0502040204020203" pitchFamily="66" charset="0"/>
                <a:cs typeface="Cavolini" panose="020B0502040204020203" pitchFamily="66" charset="0"/>
              </a:rPr>
              <a:t> Toolkit</a:t>
            </a:r>
            <a:endParaRPr lang="en-CA" dirty="0"/>
          </a:p>
          <a:p>
            <a:pPr algn="ctr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94602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4000"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4" name="Google Shape;34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dirty="0"/>
          </a:p>
        </p:txBody>
      </p:sp>
      <p:sp>
        <p:nvSpPr>
          <p:cNvPr id="2" name="Google Shape;21;p5">
            <a:extLst>
              <a:ext uri="{FF2B5EF4-FFF2-40B4-BE49-F238E27FC236}">
                <a16:creationId xmlns:a16="http://schemas.microsoft.com/office/drawing/2014/main" id="{49639B23-F4AC-6154-55A7-86D14212AA36}"/>
              </a:ext>
            </a:extLst>
          </p:cNvPr>
          <p:cNvSpPr txBox="1"/>
          <p:nvPr/>
        </p:nvSpPr>
        <p:spPr>
          <a:xfrm>
            <a:off x="6442051" y="6271736"/>
            <a:ext cx="2782512" cy="5290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605D"/>
              </a:buClr>
              <a:buSzPts val="2400"/>
              <a:buFont typeface="Poppins"/>
              <a:buNone/>
            </a:pPr>
            <a:r>
              <a:rPr lang="en-CA" sz="2000" b="0" i="0" u="none" strike="noStrike" cap="none" dirty="0">
                <a:solidFill>
                  <a:schemeClr val="accent1">
                    <a:lumMod val="50000"/>
                  </a:schemeClr>
                </a:solidFill>
                <a:latin typeface="Poppins"/>
                <a:ea typeface="Poppins"/>
                <a:cs typeface="Poppins"/>
                <a:sym typeface="Poppins"/>
              </a:rPr>
              <a:t>In Partnership with</a:t>
            </a:r>
            <a:endParaRPr sz="12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626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 Conten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 txBox="1">
            <a:spLocks noGrp="1"/>
          </p:cNvSpPr>
          <p:nvPr>
            <p:ph type="title"/>
          </p:nvPr>
        </p:nvSpPr>
        <p:spPr>
          <a:xfrm>
            <a:off x="838200" y="365126"/>
            <a:ext cx="10515600" cy="769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2400"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52" name="Google Shape;52;p10"/>
          <p:cNvSpPr txBox="1">
            <a:spLocks noGrp="1"/>
          </p:cNvSpPr>
          <p:nvPr>
            <p:ph type="body" idx="1"/>
          </p:nvPr>
        </p:nvSpPr>
        <p:spPr>
          <a:xfrm>
            <a:off x="838200" y="1236134"/>
            <a:ext cx="5181600" cy="4940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20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3" name="Google Shape;53;p10"/>
          <p:cNvSpPr txBox="1">
            <a:spLocks noGrp="1"/>
          </p:cNvSpPr>
          <p:nvPr>
            <p:ph type="body" idx="2"/>
          </p:nvPr>
        </p:nvSpPr>
        <p:spPr>
          <a:xfrm>
            <a:off x="6172200" y="1236134"/>
            <a:ext cx="5181600" cy="4940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20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5" name="Google Shape;55;p10"/>
          <p:cNvSpPr txBox="1">
            <a:spLocks noGrp="1"/>
          </p:cNvSpPr>
          <p:nvPr>
            <p:ph type="ftr" idx="11"/>
          </p:nvPr>
        </p:nvSpPr>
        <p:spPr>
          <a:xfrm>
            <a:off x="838200" y="627856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CA"/>
              <a:t>World Class Mad Skills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61688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Comparison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1"/>
          <p:cNvSpPr txBox="1">
            <a:spLocks noGrp="1"/>
          </p:cNvSpPr>
          <p:nvPr>
            <p:ph type="title"/>
          </p:nvPr>
        </p:nvSpPr>
        <p:spPr>
          <a:xfrm>
            <a:off x="839788" y="365126"/>
            <a:ext cx="10515600" cy="769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2800"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59" name="Google Shape;59;p11"/>
          <p:cNvSpPr txBox="1">
            <a:spLocks noGrp="1"/>
          </p:cNvSpPr>
          <p:nvPr>
            <p:ph type="body" idx="1"/>
          </p:nvPr>
        </p:nvSpPr>
        <p:spPr>
          <a:xfrm>
            <a:off x="839788" y="1253068"/>
            <a:ext cx="5157787" cy="643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0" name="Google Shape;60;p11"/>
          <p:cNvSpPr txBox="1">
            <a:spLocks noGrp="1"/>
          </p:cNvSpPr>
          <p:nvPr>
            <p:ph type="body" idx="2"/>
          </p:nvPr>
        </p:nvSpPr>
        <p:spPr>
          <a:xfrm>
            <a:off x="839788" y="1896533"/>
            <a:ext cx="5157787" cy="4293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20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1" name="Google Shape;61;p11"/>
          <p:cNvSpPr txBox="1">
            <a:spLocks noGrp="1"/>
          </p:cNvSpPr>
          <p:nvPr>
            <p:ph type="body" idx="3"/>
          </p:nvPr>
        </p:nvSpPr>
        <p:spPr>
          <a:xfrm>
            <a:off x="6172200" y="1253068"/>
            <a:ext cx="5183188" cy="643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2" name="Google Shape;62;p11"/>
          <p:cNvSpPr txBox="1">
            <a:spLocks noGrp="1"/>
          </p:cNvSpPr>
          <p:nvPr>
            <p:ph type="body" idx="4"/>
          </p:nvPr>
        </p:nvSpPr>
        <p:spPr>
          <a:xfrm>
            <a:off x="6172200" y="1896533"/>
            <a:ext cx="5183188" cy="4293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20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4" name="Google Shape;64;p11"/>
          <p:cNvSpPr txBox="1">
            <a:spLocks noGrp="1"/>
          </p:cNvSpPr>
          <p:nvPr>
            <p:ph type="ftr" idx="11"/>
          </p:nvPr>
        </p:nvSpPr>
        <p:spPr>
          <a:xfrm>
            <a:off x="839788" y="631031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CA"/>
              <a:t>World Class Mad Skills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92798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777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2800"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69" name="Google Shape;69;p12"/>
          <p:cNvSpPr txBox="1">
            <a:spLocks noGrp="1"/>
          </p:cNvSpPr>
          <p:nvPr>
            <p:ph type="ftr" idx="11"/>
          </p:nvPr>
        </p:nvSpPr>
        <p:spPr>
          <a:xfrm>
            <a:off x="949858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CA"/>
              <a:t>World Class Mad Skills</a:t>
            </a:r>
          </a:p>
        </p:txBody>
      </p:sp>
    </p:spTree>
    <p:extLst>
      <p:ext uri="{BB962C8B-B14F-4D97-AF65-F5344CB8AC3E}">
        <p14:creationId xmlns:p14="http://schemas.microsoft.com/office/powerpoint/2010/main" val="2696403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4_Title and Content">
  <p:cSld name="34_Title and Conten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01DCE81-C3A0-46A8-1D55-EC702F17C407}"/>
              </a:ext>
            </a:extLst>
          </p:cNvPr>
          <p:cNvSpPr/>
          <p:nvPr/>
        </p:nvSpPr>
        <p:spPr>
          <a:xfrm>
            <a:off x="729894" y="-8467"/>
            <a:ext cx="11462106" cy="68772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7" name="Google Shape;17;p5"/>
          <p:cNvSpPr txBox="1">
            <a:spLocks noGrp="1"/>
          </p:cNvSpPr>
          <p:nvPr>
            <p:ph type="title"/>
          </p:nvPr>
        </p:nvSpPr>
        <p:spPr>
          <a:xfrm>
            <a:off x="1415560" y="2593616"/>
            <a:ext cx="9360877" cy="901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605D"/>
              </a:buClr>
              <a:buSzPts val="4000"/>
              <a:buFont typeface="Poppins"/>
              <a:buNone/>
              <a:defRPr sz="4000">
                <a:solidFill>
                  <a:srgbClr val="002060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18" name="Google Shape;18;p5"/>
          <p:cNvSpPr txBox="1">
            <a:spLocks noGrp="1"/>
          </p:cNvSpPr>
          <p:nvPr>
            <p:ph type="body" idx="1"/>
          </p:nvPr>
        </p:nvSpPr>
        <p:spPr>
          <a:xfrm>
            <a:off x="2757816" y="3598568"/>
            <a:ext cx="6676366" cy="781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605D"/>
              </a:buClr>
              <a:buSzPts val="2400"/>
              <a:buNone/>
              <a:defRPr sz="2400">
                <a:solidFill>
                  <a:srgbClr val="002060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  <a:defRPr>
                <a:solidFill>
                  <a:schemeClr val="lt1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>
                <a:solidFill>
                  <a:schemeClr val="lt1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>
                <a:solidFill>
                  <a:schemeClr val="lt1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20" name="Google Shape;20;p5" descr="Logo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 l="6009" t="19565" r="6058" b="17701"/>
          <a:stretch/>
        </p:blipFill>
        <p:spPr>
          <a:xfrm>
            <a:off x="8795086" y="6348145"/>
            <a:ext cx="2667021" cy="416666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5"/>
          <p:cNvSpPr txBox="1"/>
          <p:nvPr/>
        </p:nvSpPr>
        <p:spPr>
          <a:xfrm>
            <a:off x="6096000" y="6348145"/>
            <a:ext cx="2809126" cy="5098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605D"/>
              </a:buClr>
              <a:buSzPts val="2400"/>
              <a:buFont typeface="Poppins"/>
              <a:buNone/>
            </a:pPr>
            <a:r>
              <a:rPr lang="en-CA" sz="2000" b="0" i="0" u="none" strike="noStrike" cap="none" dirty="0">
                <a:solidFill>
                  <a:schemeClr val="accent1">
                    <a:lumMod val="50000"/>
                  </a:schemeClr>
                </a:solidFill>
                <a:latin typeface="Poppins"/>
                <a:ea typeface="Poppins"/>
                <a:cs typeface="Poppins"/>
                <a:sym typeface="Poppins"/>
              </a:rPr>
              <a:t>In Partnership with</a:t>
            </a:r>
            <a:endParaRPr sz="12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892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1_Title and Content">
  <p:cSld name="31_Title and Content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1036608" y="274216"/>
            <a:ext cx="10384766" cy="8010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10203"/>
              </a:buClr>
              <a:buSzPts val="2800"/>
              <a:buFont typeface="Poppins"/>
              <a:buNone/>
              <a:defRPr sz="2800">
                <a:solidFill>
                  <a:srgbClr val="010203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27" name="Google Shape;27;p6"/>
          <p:cNvSpPr txBox="1">
            <a:spLocks noGrp="1"/>
          </p:cNvSpPr>
          <p:nvPr>
            <p:ph type="body" idx="1"/>
          </p:nvPr>
        </p:nvSpPr>
        <p:spPr>
          <a:xfrm>
            <a:off x="1036608" y="1210033"/>
            <a:ext cx="10424447" cy="49907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>
                <a:latin typeface="Poppins Light"/>
                <a:ea typeface="Poppins Light"/>
                <a:cs typeface="Poppins Light"/>
                <a:sym typeface="Poppins Light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>
                <a:latin typeface="Poppins Light"/>
                <a:ea typeface="Poppins Light"/>
                <a:cs typeface="Poppins Light"/>
                <a:sym typeface="Poppins Light"/>
              </a:defRPr>
            </a:lvl2pPr>
            <a:lvl3pPr marL="1371600" lvl="2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>
                <a:latin typeface="Poppins Light"/>
                <a:ea typeface="Poppins Light"/>
                <a:cs typeface="Poppins Light"/>
                <a:sym typeface="Poppins Light"/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latin typeface="Poppins Light"/>
                <a:ea typeface="Poppins Light"/>
                <a:cs typeface="Poppins Light"/>
                <a:sym typeface="Poppins Light"/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latin typeface="Poppins Light"/>
                <a:ea typeface="Poppins Light"/>
                <a:cs typeface="Poppins Light"/>
                <a:sym typeface="Poppins Light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Google Shape;28;p6"/>
          <p:cNvSpPr txBox="1"/>
          <p:nvPr/>
        </p:nvSpPr>
        <p:spPr>
          <a:xfrm>
            <a:off x="11199873" y="6316059"/>
            <a:ext cx="81074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CA" sz="2000" b="0" i="0" u="none" strike="noStrike" cap="non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‹#›</a:t>
            </a:fld>
            <a:endParaRPr sz="2000" b="0" i="0" u="none" strike="noStrike" cap="non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  <p:pic>
        <p:nvPicPr>
          <p:cNvPr id="30" name="Google Shape;30;p6" descr="Logo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 l="6009" t="19565" r="6058" b="17701"/>
          <a:stretch/>
        </p:blipFill>
        <p:spPr>
          <a:xfrm>
            <a:off x="9085536" y="6308322"/>
            <a:ext cx="2386640" cy="372862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Google Shape;31;p6"/>
          <p:cNvSpPr txBox="1">
            <a:spLocks noGrp="1"/>
          </p:cNvSpPr>
          <p:nvPr>
            <p:ph type="ftr" idx="11"/>
          </p:nvPr>
        </p:nvSpPr>
        <p:spPr>
          <a:xfrm>
            <a:off x="1036608" y="6316059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>
                <a:latin typeface="Montserrat Light"/>
                <a:ea typeface="Montserrat Light"/>
                <a:cs typeface="Montserrat Light"/>
                <a:sym typeface="Montserrat Light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CA"/>
              <a:t>World Class Mad Skills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4E8AEB-05F5-9D76-0592-2DEA5DB4A23A}"/>
              </a:ext>
            </a:extLst>
          </p:cNvPr>
          <p:cNvSpPr txBox="1"/>
          <p:nvPr/>
        </p:nvSpPr>
        <p:spPr>
          <a:xfrm rot="16200000">
            <a:off x="-3076992" y="3050063"/>
            <a:ext cx="6877210" cy="73866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wrap="square" rtlCol="0">
            <a:spAutoFit/>
          </a:bodyPr>
          <a:lstStyle/>
          <a:p>
            <a:pPr algn="ctr"/>
            <a:r>
              <a:rPr lang="en-CA" sz="2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avolini" panose="020B0502040204020203" pitchFamily="66" charset="0"/>
                <a:cs typeface="Cavolini" panose="020B0502040204020203" pitchFamily="66" charset="0"/>
              </a:rPr>
              <a:t>Discover Your </a:t>
            </a:r>
            <a:r>
              <a:rPr lang="en-CA" sz="2800" b="1" cap="small" baseline="0" dirty="0">
                <a:solidFill>
                  <a:schemeClr val="accent1">
                    <a:lumMod val="60000"/>
                    <a:lumOff val="40000"/>
                  </a:schemeClr>
                </a:solidFill>
                <a:latin typeface="Cavolini" panose="020B0502040204020203" pitchFamily="66" charset="0"/>
                <a:cs typeface="Cavolini" panose="020B0502040204020203" pitchFamily="66" charset="0"/>
              </a:rPr>
              <a:t>Mad Skills</a:t>
            </a:r>
            <a:r>
              <a:rPr lang="en-CA" sz="2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avolini" panose="020B0502040204020203" pitchFamily="66" charset="0"/>
                <a:cs typeface="Cavolini" panose="020B0502040204020203" pitchFamily="66" charset="0"/>
              </a:rPr>
              <a:t> Toolkit</a:t>
            </a:r>
            <a:endParaRPr lang="en-CA" dirty="0"/>
          </a:p>
          <a:p>
            <a:pPr algn="ctr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44375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4000"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4" name="Google Shape;34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dirty="0"/>
          </a:p>
        </p:txBody>
      </p:sp>
      <p:sp>
        <p:nvSpPr>
          <p:cNvPr id="2" name="Google Shape;21;p5">
            <a:extLst>
              <a:ext uri="{FF2B5EF4-FFF2-40B4-BE49-F238E27FC236}">
                <a16:creationId xmlns:a16="http://schemas.microsoft.com/office/drawing/2014/main" id="{49639B23-F4AC-6154-55A7-86D14212AA36}"/>
              </a:ext>
            </a:extLst>
          </p:cNvPr>
          <p:cNvSpPr txBox="1"/>
          <p:nvPr/>
        </p:nvSpPr>
        <p:spPr>
          <a:xfrm>
            <a:off x="6442051" y="6271736"/>
            <a:ext cx="2782512" cy="5290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605D"/>
              </a:buClr>
              <a:buSzPts val="2400"/>
              <a:buFont typeface="Poppins"/>
              <a:buNone/>
            </a:pPr>
            <a:r>
              <a:rPr lang="en-CA" sz="2000" b="0" i="0" u="none" strike="noStrike" cap="none" dirty="0">
                <a:solidFill>
                  <a:schemeClr val="accent1">
                    <a:lumMod val="50000"/>
                  </a:schemeClr>
                </a:solidFill>
                <a:latin typeface="Poppins"/>
                <a:ea typeface="Poppins"/>
                <a:cs typeface="Poppins"/>
                <a:sym typeface="Poppins"/>
              </a:rPr>
              <a:t>In Partnership with</a:t>
            </a:r>
            <a:endParaRPr sz="12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111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 Conten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 txBox="1">
            <a:spLocks noGrp="1"/>
          </p:cNvSpPr>
          <p:nvPr>
            <p:ph type="title"/>
          </p:nvPr>
        </p:nvSpPr>
        <p:spPr>
          <a:xfrm>
            <a:off x="838200" y="365126"/>
            <a:ext cx="10515600" cy="769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2400"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52" name="Google Shape;52;p10"/>
          <p:cNvSpPr txBox="1">
            <a:spLocks noGrp="1"/>
          </p:cNvSpPr>
          <p:nvPr>
            <p:ph type="body" idx="1"/>
          </p:nvPr>
        </p:nvSpPr>
        <p:spPr>
          <a:xfrm>
            <a:off x="838200" y="1236134"/>
            <a:ext cx="5181600" cy="4940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20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3" name="Google Shape;53;p10"/>
          <p:cNvSpPr txBox="1">
            <a:spLocks noGrp="1"/>
          </p:cNvSpPr>
          <p:nvPr>
            <p:ph type="body" idx="2"/>
          </p:nvPr>
        </p:nvSpPr>
        <p:spPr>
          <a:xfrm>
            <a:off x="6172200" y="1236134"/>
            <a:ext cx="5181600" cy="4940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20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5" name="Google Shape;55;p10"/>
          <p:cNvSpPr txBox="1">
            <a:spLocks noGrp="1"/>
          </p:cNvSpPr>
          <p:nvPr>
            <p:ph type="ftr" idx="11"/>
          </p:nvPr>
        </p:nvSpPr>
        <p:spPr>
          <a:xfrm>
            <a:off x="838200" y="627856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CA"/>
              <a:t>World Class Mad Skills</a:t>
            </a:r>
          </a:p>
        </p:txBody>
      </p:sp>
    </p:spTree>
    <p:extLst>
      <p:ext uri="{BB962C8B-B14F-4D97-AF65-F5344CB8AC3E}">
        <p14:creationId xmlns:p14="http://schemas.microsoft.com/office/powerpoint/2010/main" val="3411140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Comparison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1"/>
          <p:cNvSpPr txBox="1">
            <a:spLocks noGrp="1"/>
          </p:cNvSpPr>
          <p:nvPr>
            <p:ph type="title"/>
          </p:nvPr>
        </p:nvSpPr>
        <p:spPr>
          <a:xfrm>
            <a:off x="839788" y="365126"/>
            <a:ext cx="10515600" cy="769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2800"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59" name="Google Shape;59;p11"/>
          <p:cNvSpPr txBox="1">
            <a:spLocks noGrp="1"/>
          </p:cNvSpPr>
          <p:nvPr>
            <p:ph type="body" idx="1"/>
          </p:nvPr>
        </p:nvSpPr>
        <p:spPr>
          <a:xfrm>
            <a:off x="839788" y="1253068"/>
            <a:ext cx="5157787" cy="643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0" name="Google Shape;60;p11"/>
          <p:cNvSpPr txBox="1">
            <a:spLocks noGrp="1"/>
          </p:cNvSpPr>
          <p:nvPr>
            <p:ph type="body" idx="2"/>
          </p:nvPr>
        </p:nvSpPr>
        <p:spPr>
          <a:xfrm>
            <a:off x="839788" y="1896533"/>
            <a:ext cx="5157787" cy="4293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20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1" name="Google Shape;61;p11"/>
          <p:cNvSpPr txBox="1">
            <a:spLocks noGrp="1"/>
          </p:cNvSpPr>
          <p:nvPr>
            <p:ph type="body" idx="3"/>
          </p:nvPr>
        </p:nvSpPr>
        <p:spPr>
          <a:xfrm>
            <a:off x="6172200" y="1253068"/>
            <a:ext cx="5183188" cy="643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2" name="Google Shape;62;p11"/>
          <p:cNvSpPr txBox="1">
            <a:spLocks noGrp="1"/>
          </p:cNvSpPr>
          <p:nvPr>
            <p:ph type="body" idx="4"/>
          </p:nvPr>
        </p:nvSpPr>
        <p:spPr>
          <a:xfrm>
            <a:off x="6172200" y="1896533"/>
            <a:ext cx="5183188" cy="4293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20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4" name="Google Shape;64;p11"/>
          <p:cNvSpPr txBox="1">
            <a:spLocks noGrp="1"/>
          </p:cNvSpPr>
          <p:nvPr>
            <p:ph type="ftr" idx="11"/>
          </p:nvPr>
        </p:nvSpPr>
        <p:spPr>
          <a:xfrm>
            <a:off x="839788" y="631031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CA"/>
              <a:t>World Class Mad Skills</a:t>
            </a:r>
          </a:p>
        </p:txBody>
      </p:sp>
    </p:spTree>
    <p:extLst>
      <p:ext uri="{BB962C8B-B14F-4D97-AF65-F5344CB8AC3E}">
        <p14:creationId xmlns:p14="http://schemas.microsoft.com/office/powerpoint/2010/main" val="22176542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777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2800">
                <a:latin typeface="Poppins" panose="00000500000000000000" pitchFamily="2" charset="0"/>
                <a:cs typeface="Poppins" panose="00000500000000000000" pitchFamily="2" charset="0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69" name="Google Shape;69;p12"/>
          <p:cNvSpPr txBox="1">
            <a:spLocks noGrp="1"/>
          </p:cNvSpPr>
          <p:nvPr>
            <p:ph type="ftr" idx="11"/>
          </p:nvPr>
        </p:nvSpPr>
        <p:spPr>
          <a:xfrm>
            <a:off x="949858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CA"/>
              <a:t>World Class Mad Skills</a:t>
            </a:r>
          </a:p>
        </p:txBody>
      </p:sp>
    </p:spTree>
    <p:extLst>
      <p:ext uri="{BB962C8B-B14F-4D97-AF65-F5344CB8AC3E}">
        <p14:creationId xmlns:p14="http://schemas.microsoft.com/office/powerpoint/2010/main" val="457006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9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755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11" name="Google Shape;11;p4"/>
          <p:cNvSpPr txBox="1">
            <a:spLocks noGrp="1"/>
          </p:cNvSpPr>
          <p:nvPr>
            <p:ph type="body" idx="1"/>
          </p:nvPr>
        </p:nvSpPr>
        <p:spPr>
          <a:xfrm>
            <a:off x="838200" y="1265035"/>
            <a:ext cx="10515600" cy="4911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7C16A46-727B-6046-AC57-C7263617868B}"/>
              </a:ext>
            </a:extLst>
          </p:cNvPr>
          <p:cNvSpPr txBox="1"/>
          <p:nvPr/>
        </p:nvSpPr>
        <p:spPr>
          <a:xfrm rot="16200000">
            <a:off x="-3088113" y="3056938"/>
            <a:ext cx="6877210" cy="73866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wrap="square" rtlCol="0">
            <a:spAutoFit/>
          </a:bodyPr>
          <a:lstStyle/>
          <a:p>
            <a:pPr algn="ctr"/>
            <a:r>
              <a:rPr lang="en-CA" sz="2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avolini" panose="020B0502040204020203" pitchFamily="66" charset="0"/>
                <a:cs typeface="Cavolini" panose="020B0502040204020203" pitchFamily="66" charset="0"/>
              </a:rPr>
              <a:t>Discover Your </a:t>
            </a:r>
            <a:r>
              <a:rPr lang="en-CA" sz="2800" b="1" cap="small" baseline="0" dirty="0">
                <a:solidFill>
                  <a:schemeClr val="accent1">
                    <a:lumMod val="60000"/>
                    <a:lumOff val="40000"/>
                  </a:schemeClr>
                </a:solidFill>
                <a:latin typeface="Cavolini" panose="020B0502040204020203" pitchFamily="66" charset="0"/>
                <a:cs typeface="Cavolini" panose="020B0502040204020203" pitchFamily="66" charset="0"/>
              </a:rPr>
              <a:t>Mad Skills</a:t>
            </a:r>
            <a:r>
              <a:rPr lang="en-CA" sz="2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avolini" panose="020B0502040204020203" pitchFamily="66" charset="0"/>
                <a:cs typeface="Cavolini" panose="020B0502040204020203" pitchFamily="66" charset="0"/>
              </a:rPr>
              <a:t> Toolkit</a:t>
            </a:r>
            <a:endParaRPr lang="en-CA" dirty="0"/>
          </a:p>
          <a:p>
            <a:pPr algn="ctr"/>
            <a:endParaRPr lang="en-CA" dirty="0"/>
          </a:p>
        </p:txBody>
      </p:sp>
      <p:sp>
        <p:nvSpPr>
          <p:cNvPr id="3" name="Google Shape;28;p6">
            <a:extLst>
              <a:ext uri="{FF2B5EF4-FFF2-40B4-BE49-F238E27FC236}">
                <a16:creationId xmlns:a16="http://schemas.microsoft.com/office/drawing/2014/main" id="{410E1BFE-DFFE-8425-8B41-7C167AC3DC9A}"/>
              </a:ext>
            </a:extLst>
          </p:cNvPr>
          <p:cNvSpPr txBox="1"/>
          <p:nvPr/>
        </p:nvSpPr>
        <p:spPr>
          <a:xfrm>
            <a:off x="11199873" y="6316059"/>
            <a:ext cx="81074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CA" sz="2000" b="0" i="0" u="none" strike="noStrike" cap="non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‹#›</a:t>
            </a:fld>
            <a:endParaRPr sz="2000" b="0" i="0" u="none" strike="noStrike" cap="non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  <p:pic>
        <p:nvPicPr>
          <p:cNvPr id="4" name="Google Shape;30;p6" descr="Logo&#10;&#10;Description automatically generated">
            <a:extLst>
              <a:ext uri="{FF2B5EF4-FFF2-40B4-BE49-F238E27FC236}">
                <a16:creationId xmlns:a16="http://schemas.microsoft.com/office/drawing/2014/main" id="{7BF3A8A0-C497-5C3C-4247-8A754EAAA8F8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 l="6009" t="19565" r="6058" b="17701"/>
          <a:stretch/>
        </p:blipFill>
        <p:spPr>
          <a:xfrm>
            <a:off x="9085536" y="6308322"/>
            <a:ext cx="2386640" cy="37286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31;p6">
            <a:extLst>
              <a:ext uri="{FF2B5EF4-FFF2-40B4-BE49-F238E27FC236}">
                <a16:creationId xmlns:a16="http://schemas.microsoft.com/office/drawing/2014/main" id="{3B2A07D7-5850-67C0-61C4-30B7B86EA67C}"/>
              </a:ext>
            </a:extLst>
          </p:cNvPr>
          <p:cNvSpPr txBox="1">
            <a:spLocks noGrp="1"/>
          </p:cNvSpPr>
          <p:nvPr>
            <p:ph type="ftr" idx="3"/>
          </p:nvPr>
        </p:nvSpPr>
        <p:spPr>
          <a:xfrm>
            <a:off x="838200" y="6316059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2000">
                <a:latin typeface="Montserrat Light"/>
                <a:ea typeface="Montserrat Light"/>
                <a:cs typeface="Montserrat Light"/>
                <a:sym typeface="Montserrat Light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CA"/>
              <a:t>World Class Mad Skills</a:t>
            </a:r>
          </a:p>
        </p:txBody>
      </p:sp>
    </p:spTree>
    <p:extLst>
      <p:ext uri="{BB962C8B-B14F-4D97-AF65-F5344CB8AC3E}">
        <p14:creationId xmlns:p14="http://schemas.microsoft.com/office/powerpoint/2010/main" val="341367484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hf sldNum="0" hd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rgbClr val="000000"/>
          </a:solidFill>
          <a:latin typeface="Poppins" panose="00000500000000000000" pitchFamily="2" charset="0"/>
          <a:ea typeface="Poppins" panose="00000500000000000000" pitchFamily="2" charset="0"/>
          <a:cs typeface="Poppins" panose="00000500000000000000" pitchFamily="2" charset="0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400" b="0" i="0" u="none" strike="noStrike" cap="none">
          <a:solidFill>
            <a:srgbClr val="000000"/>
          </a:solidFill>
          <a:latin typeface="Poppins" panose="00000500000000000000" pitchFamily="2" charset="0"/>
          <a:ea typeface="Poppins" panose="00000500000000000000" pitchFamily="2" charset="0"/>
          <a:cs typeface="Poppins" panose="00000500000000000000" pitchFamily="2" charset="0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755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11" name="Google Shape;11;p4"/>
          <p:cNvSpPr txBox="1">
            <a:spLocks noGrp="1"/>
          </p:cNvSpPr>
          <p:nvPr>
            <p:ph type="body" idx="1"/>
          </p:nvPr>
        </p:nvSpPr>
        <p:spPr>
          <a:xfrm>
            <a:off x="838200" y="1265035"/>
            <a:ext cx="10515600" cy="4911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7C16A46-727B-6046-AC57-C7263617868B}"/>
              </a:ext>
            </a:extLst>
          </p:cNvPr>
          <p:cNvSpPr txBox="1"/>
          <p:nvPr/>
        </p:nvSpPr>
        <p:spPr>
          <a:xfrm rot="16200000">
            <a:off x="-3088113" y="3056938"/>
            <a:ext cx="6877210" cy="73866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wrap="square" rtlCol="0">
            <a:spAutoFit/>
          </a:bodyPr>
          <a:lstStyle/>
          <a:p>
            <a:pPr algn="ctr"/>
            <a:r>
              <a:rPr lang="en-CA" sz="2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avolini" panose="020B0502040204020203" pitchFamily="66" charset="0"/>
                <a:cs typeface="Cavolini" panose="020B0502040204020203" pitchFamily="66" charset="0"/>
              </a:rPr>
              <a:t>Discover Your </a:t>
            </a:r>
            <a:r>
              <a:rPr lang="en-CA" sz="2800" b="1" cap="small" baseline="0" dirty="0">
                <a:solidFill>
                  <a:schemeClr val="accent1">
                    <a:lumMod val="60000"/>
                    <a:lumOff val="40000"/>
                  </a:schemeClr>
                </a:solidFill>
                <a:latin typeface="Cavolini" panose="020B0502040204020203" pitchFamily="66" charset="0"/>
                <a:cs typeface="Cavolini" panose="020B0502040204020203" pitchFamily="66" charset="0"/>
              </a:rPr>
              <a:t>Mad Skills</a:t>
            </a:r>
            <a:r>
              <a:rPr lang="en-CA" sz="2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avolini" panose="020B0502040204020203" pitchFamily="66" charset="0"/>
                <a:cs typeface="Cavolini" panose="020B0502040204020203" pitchFamily="66" charset="0"/>
              </a:rPr>
              <a:t> Toolkit</a:t>
            </a:r>
            <a:endParaRPr lang="en-CA" dirty="0"/>
          </a:p>
          <a:p>
            <a:pPr algn="ctr"/>
            <a:endParaRPr lang="en-CA" dirty="0"/>
          </a:p>
        </p:txBody>
      </p:sp>
      <p:sp>
        <p:nvSpPr>
          <p:cNvPr id="3" name="Google Shape;28;p6">
            <a:extLst>
              <a:ext uri="{FF2B5EF4-FFF2-40B4-BE49-F238E27FC236}">
                <a16:creationId xmlns:a16="http://schemas.microsoft.com/office/drawing/2014/main" id="{410E1BFE-DFFE-8425-8B41-7C167AC3DC9A}"/>
              </a:ext>
            </a:extLst>
          </p:cNvPr>
          <p:cNvSpPr txBox="1"/>
          <p:nvPr/>
        </p:nvSpPr>
        <p:spPr>
          <a:xfrm>
            <a:off x="11199873" y="6316059"/>
            <a:ext cx="81074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CA" sz="2000" b="0" i="0" u="none" strike="noStrike" cap="none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‹#›</a:t>
            </a:fld>
            <a:endParaRPr sz="2000" b="0" i="0" u="none" strike="noStrike" cap="none">
              <a:solidFill>
                <a:schemeClr val="dk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  <p:pic>
        <p:nvPicPr>
          <p:cNvPr id="4" name="Google Shape;30;p6" descr="Logo&#10;&#10;Description automatically generated">
            <a:extLst>
              <a:ext uri="{FF2B5EF4-FFF2-40B4-BE49-F238E27FC236}">
                <a16:creationId xmlns:a16="http://schemas.microsoft.com/office/drawing/2014/main" id="{7BF3A8A0-C497-5C3C-4247-8A754EAAA8F8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 l="6009" t="19565" r="6058" b="17701"/>
          <a:stretch/>
        </p:blipFill>
        <p:spPr>
          <a:xfrm>
            <a:off x="9085536" y="6308322"/>
            <a:ext cx="2386640" cy="37286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31;p6">
            <a:extLst>
              <a:ext uri="{FF2B5EF4-FFF2-40B4-BE49-F238E27FC236}">
                <a16:creationId xmlns:a16="http://schemas.microsoft.com/office/drawing/2014/main" id="{3B2A07D7-5850-67C0-61C4-30B7B86EA67C}"/>
              </a:ext>
            </a:extLst>
          </p:cNvPr>
          <p:cNvSpPr txBox="1">
            <a:spLocks noGrp="1"/>
          </p:cNvSpPr>
          <p:nvPr>
            <p:ph type="ftr" idx="3"/>
          </p:nvPr>
        </p:nvSpPr>
        <p:spPr>
          <a:xfrm>
            <a:off x="838200" y="6316059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2000">
                <a:latin typeface="Montserrat Light"/>
                <a:ea typeface="Montserrat Light"/>
                <a:cs typeface="Montserrat Light"/>
                <a:sym typeface="Montserrat Light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CA"/>
              <a:t>World Class Mad Skills</a:t>
            </a:r>
          </a:p>
        </p:txBody>
      </p:sp>
    </p:spTree>
    <p:extLst>
      <p:ext uri="{BB962C8B-B14F-4D97-AF65-F5344CB8AC3E}">
        <p14:creationId xmlns:p14="http://schemas.microsoft.com/office/powerpoint/2010/main" val="205823036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</p:sldLayoutIdLst>
  <p:hf sldNum="0" hd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rgbClr val="000000"/>
          </a:solidFill>
          <a:latin typeface="Poppins" panose="00000500000000000000" pitchFamily="2" charset="0"/>
          <a:ea typeface="Poppins" panose="00000500000000000000" pitchFamily="2" charset="0"/>
          <a:cs typeface="Poppins" panose="00000500000000000000" pitchFamily="2" charset="0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400" b="0" i="0" u="none" strike="noStrike" cap="none">
          <a:solidFill>
            <a:srgbClr val="000000"/>
          </a:solidFill>
          <a:latin typeface="Poppins" panose="00000500000000000000" pitchFamily="2" charset="0"/>
          <a:ea typeface="Poppins" panose="00000500000000000000" pitchFamily="2" charset="0"/>
          <a:cs typeface="Poppins" panose="00000500000000000000" pitchFamily="2" charset="0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5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jp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BBD486-C00E-31BD-1EA8-225B2F98CE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3" descr="A blue background with white text&#10;&#10;Description automatically generated">
            <a:extLst>
              <a:ext uri="{FF2B5EF4-FFF2-40B4-BE49-F238E27FC236}">
                <a16:creationId xmlns:a16="http://schemas.microsoft.com/office/drawing/2014/main" id="{05D5787D-8F30-6B50-D048-CA0F155F42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7815"/>
            <a:ext cx="12192000" cy="6858000"/>
          </a:xfrm>
          <a:prstGeom prst="rect">
            <a:avLst/>
          </a:prstGeom>
        </p:spPr>
      </p:pic>
      <p:pic>
        <p:nvPicPr>
          <p:cNvPr id="5" name="Google Shape;20;p5" descr="Logo&#10;&#10;Description automatically generated">
            <a:extLst>
              <a:ext uri="{FF2B5EF4-FFF2-40B4-BE49-F238E27FC236}">
                <a16:creationId xmlns:a16="http://schemas.microsoft.com/office/drawing/2014/main" id="{803F131A-84EE-2B9E-7124-B0AE9BFFB8B3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l="6009" t="19565" r="6058" b="17701"/>
          <a:stretch/>
        </p:blipFill>
        <p:spPr>
          <a:xfrm>
            <a:off x="5903395" y="6237947"/>
            <a:ext cx="2667021" cy="41666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21;p5">
            <a:extLst>
              <a:ext uri="{FF2B5EF4-FFF2-40B4-BE49-F238E27FC236}">
                <a16:creationId xmlns:a16="http://schemas.microsoft.com/office/drawing/2014/main" id="{66CCB076-4245-3988-561E-D7DA2AB69C5D}"/>
              </a:ext>
            </a:extLst>
          </p:cNvPr>
          <p:cNvSpPr txBox="1"/>
          <p:nvPr/>
        </p:nvSpPr>
        <p:spPr>
          <a:xfrm>
            <a:off x="3204309" y="6237947"/>
            <a:ext cx="2809126" cy="5098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605D"/>
              </a:buClr>
              <a:buSzPts val="2400"/>
              <a:buFont typeface="Poppins"/>
              <a:buNone/>
              <a:tabLst/>
              <a:defRPr/>
            </a:pPr>
            <a:r>
              <a:rPr kumimoji="0" lang="en-CA" sz="2000" b="0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Poppins"/>
                <a:ea typeface="Poppins"/>
                <a:cs typeface="Poppins"/>
                <a:sym typeface="Poppins"/>
              </a:rPr>
              <a:t>In Partnership with</a:t>
            </a: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478649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"/>
          <p:cNvSpPr txBox="1">
            <a:spLocks noGrp="1"/>
          </p:cNvSpPr>
          <p:nvPr>
            <p:ph type="title"/>
          </p:nvPr>
        </p:nvSpPr>
        <p:spPr>
          <a:xfrm>
            <a:off x="1415560" y="2593616"/>
            <a:ext cx="9360877" cy="901020"/>
          </a:xfr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/>
            <a:r>
              <a:rPr lang="en-US" dirty="0"/>
              <a:t>Building World-Class Mad Skills</a:t>
            </a:r>
          </a:p>
        </p:txBody>
      </p:sp>
      <p:sp>
        <p:nvSpPr>
          <p:cNvPr id="106" name="Google Shape;106;p1"/>
          <p:cNvSpPr txBox="1">
            <a:spLocks noGrp="1"/>
          </p:cNvSpPr>
          <p:nvPr>
            <p:ph type="body" idx="1"/>
          </p:nvPr>
        </p:nvSpPr>
        <p:spPr>
          <a:xfrm>
            <a:off x="2757816" y="3598568"/>
            <a:ext cx="6676366" cy="781050"/>
          </a:xfr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lvl="0"/>
            <a:r>
              <a:rPr lang="en-US" dirty="0"/>
              <a:t>Case-Solving Prep</a:t>
            </a:r>
          </a:p>
          <a:p>
            <a:pPr lvl="0"/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"/>
          <p:cNvSpPr txBox="1"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/>
            <a:r>
              <a:rPr lang="en-US" dirty="0"/>
              <a:t>About Cam Welsh</a:t>
            </a:r>
            <a:br>
              <a:rPr lang="en-US" dirty="0"/>
            </a:br>
            <a:r>
              <a:rPr lang="en-US" sz="2000" dirty="0"/>
              <a:t>World-class case solving mentor</a:t>
            </a:r>
            <a:endParaRPr lang="en-US" dirty="0"/>
          </a:p>
        </p:txBody>
      </p:sp>
      <p:sp>
        <p:nvSpPr>
          <p:cNvPr id="117" name="Google Shape;117;p2"/>
          <p:cNvSpPr txBox="1"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101600" lvl="0" indent="0">
              <a:buNone/>
            </a:pPr>
            <a:r>
              <a:rPr lang="en-US" dirty="0"/>
              <a:t>Zoologist with an MBA</a:t>
            </a:r>
          </a:p>
          <a:p>
            <a:pPr marL="101600" lvl="0" indent="0">
              <a:buNone/>
            </a:pPr>
            <a:r>
              <a:rPr lang="en-US" dirty="0"/>
              <a:t>Family business founder</a:t>
            </a:r>
          </a:p>
          <a:p>
            <a:pPr marL="558800" lvl="1" indent="0">
              <a:buNone/>
            </a:pPr>
            <a:r>
              <a:rPr lang="en-US" sz="1600" dirty="0"/>
              <a:t>Adventure tour company</a:t>
            </a:r>
          </a:p>
          <a:p>
            <a:pPr marL="558800" lvl="1" indent="0">
              <a:buNone/>
            </a:pPr>
            <a:r>
              <a:rPr lang="en-US" sz="1600" dirty="0"/>
              <a:t>Sustainability consulting</a:t>
            </a:r>
          </a:p>
          <a:p>
            <a:pPr marL="101600" lvl="0" indent="0">
              <a:buNone/>
            </a:pPr>
            <a:r>
              <a:rPr lang="en-US" dirty="0"/>
              <a:t>Co-Founder</a:t>
            </a:r>
          </a:p>
          <a:p>
            <a:pPr marL="558800" lvl="1" indent="0">
              <a:buNone/>
            </a:pPr>
            <a:r>
              <a:rPr lang="en-US" sz="1600" dirty="0"/>
              <a:t>Discover Your Mad Skills Toolkit</a:t>
            </a:r>
          </a:p>
          <a:p>
            <a:pPr marL="101600" lvl="0" indent="0">
              <a:buNone/>
            </a:pPr>
            <a:r>
              <a:rPr lang="en-US" dirty="0"/>
              <a:t>Advisory Board member</a:t>
            </a:r>
          </a:p>
          <a:p>
            <a:pPr marL="101600" lvl="0" indent="0">
              <a:buNone/>
            </a:pPr>
            <a:r>
              <a:rPr lang="en-US" dirty="0"/>
              <a:t>Mentor to aspiring young professionals</a:t>
            </a:r>
          </a:p>
          <a:p>
            <a:pPr marL="101600" lvl="0" indent="0">
              <a:buNone/>
            </a:pPr>
            <a:r>
              <a:rPr lang="en-US" dirty="0"/>
              <a:t>Associate Professor (Teaching) Emeritus</a:t>
            </a:r>
          </a:p>
          <a:p>
            <a:pPr marL="571500" lvl="1" indent="0">
              <a:buNone/>
            </a:pPr>
            <a:r>
              <a:rPr lang="en-US" sz="1600" dirty="0"/>
              <a:t>25 years of teaching, coaching, and mentoring at the Haskayne School of Business</a:t>
            </a:r>
          </a:p>
          <a:p>
            <a:pPr marL="558800" lvl="1" indent="0">
              <a:buNone/>
            </a:pPr>
            <a:r>
              <a:rPr lang="en-US" sz="1600" dirty="0"/>
              <a:t>Mentored 301 Haskayne/UCalgary case teams achieving 170+ awards</a:t>
            </a:r>
          </a:p>
          <a:p>
            <a:pPr marL="1028700" lvl="2" indent="0">
              <a:buNone/>
            </a:pPr>
            <a:r>
              <a:rPr lang="en-US" dirty="0"/>
              <a:t>Since October 2015 (185 Teams) - 112 podium, finalist, or pool runner-up finishes</a:t>
            </a:r>
          </a:p>
          <a:p>
            <a:pPr marL="1028700" lvl="2" indent="0">
              <a:buNone/>
            </a:pPr>
            <a:r>
              <a:rPr lang="en-US" dirty="0"/>
              <a:t>International competitions since October 2015 - 53 competitions with 21 top-three placings, 26 finals, 18 runners-up in preliminary cases, and 15 other awards</a:t>
            </a:r>
          </a:p>
        </p:txBody>
      </p:sp>
      <p:sp>
        <p:nvSpPr>
          <p:cNvPr id="118" name="Google Shape;118;p2"/>
          <p:cNvSpPr txBox="1">
            <a:spLocks noGrp="1"/>
          </p:cNvSpPr>
          <p:nvPr>
            <p:ph type="ftr" idx="11"/>
          </p:nvPr>
        </p:nvSpPr>
        <p:spPr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en-CA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 Light"/>
                <a:sym typeface="Montserrat Light"/>
              </a:rPr>
              <a:t>World Class Mad Skills</a:t>
            </a:r>
            <a:endParaRPr kumimoji="0" lang="en-CA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tserrat Light"/>
              <a:sym typeface="Montserrat Light"/>
            </a:endParaRPr>
          </a:p>
        </p:txBody>
      </p:sp>
      <p:pic>
        <p:nvPicPr>
          <p:cNvPr id="3" name="Picture 4" descr="No alternative text description for this image">
            <a:extLst>
              <a:ext uri="{FF2B5EF4-FFF2-40B4-BE49-F238E27FC236}">
                <a16:creationId xmlns:a16="http://schemas.microsoft.com/office/drawing/2014/main" id="{9439AD47-0068-3D57-B7A3-11EAC0C31B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9061" y="722122"/>
            <a:ext cx="2587774" cy="1185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3121AD2-29EA-E44B-6AB0-3DA0F6C4BE3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323" t="6688" r="14331" b="9927"/>
          <a:stretch/>
        </p:blipFill>
        <p:spPr>
          <a:xfrm>
            <a:off x="10643744" y="377789"/>
            <a:ext cx="1333994" cy="2268000"/>
          </a:xfrm>
          <a:prstGeom prst="rect">
            <a:avLst/>
          </a:prstGeom>
        </p:spPr>
      </p:pic>
      <p:pic>
        <p:nvPicPr>
          <p:cNvPr id="1026" name="Picture 2" descr="No alternative text description for this image">
            <a:extLst>
              <a:ext uri="{FF2B5EF4-FFF2-40B4-BE49-F238E27FC236}">
                <a16:creationId xmlns:a16="http://schemas.microsoft.com/office/drawing/2014/main" id="{C81CCC74-26E3-EA9E-BB1D-C22E552076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8444" y="1985892"/>
            <a:ext cx="2082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No alternative text description for this image">
            <a:extLst>
              <a:ext uri="{FF2B5EF4-FFF2-40B4-BE49-F238E27FC236}">
                <a16:creationId xmlns:a16="http://schemas.microsoft.com/office/drawing/2014/main" id="{C793FE46-A583-4C33-2B66-10A6C8B12D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24" t="8114" r="20959"/>
          <a:stretch/>
        </p:blipFill>
        <p:spPr bwMode="auto">
          <a:xfrm>
            <a:off x="8726835" y="549834"/>
            <a:ext cx="2154946" cy="1446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No alternative text description for this image">
            <a:extLst>
              <a:ext uri="{FF2B5EF4-FFF2-40B4-BE49-F238E27FC236}">
                <a16:creationId xmlns:a16="http://schemas.microsoft.com/office/drawing/2014/main" id="{145CFD27-640F-61A6-D31A-1B49B186A3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43248" y="1700035"/>
            <a:ext cx="978305" cy="2133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10203"/>
              </a:buClr>
              <a:buSzPts val="2800"/>
              <a:buFont typeface="Poppins"/>
              <a:buNone/>
            </a:pPr>
            <a:r>
              <a:rPr lang="en-CA" dirty="0"/>
              <a:t>The Beginning</a:t>
            </a:r>
            <a:endParaRPr dirty="0"/>
          </a:p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10203"/>
              </a:buClr>
              <a:buSzPts val="2800"/>
              <a:buFont typeface="Poppins"/>
              <a:buNone/>
            </a:pPr>
            <a:r>
              <a:rPr lang="en-CA" sz="2000" dirty="0"/>
              <a:t>What is needed to set up the role-play</a:t>
            </a:r>
            <a:endParaRPr sz="20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8D8F35-4A96-C025-B2CC-73B386C34E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152" name="Google Shape;152;p2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World Class Mad Skills</a:t>
            </a:r>
            <a:endParaRPr/>
          </a:p>
        </p:txBody>
      </p:sp>
      <p:grpSp>
        <p:nvGrpSpPr>
          <p:cNvPr id="137" name="Google Shape;137;p2"/>
          <p:cNvGrpSpPr/>
          <p:nvPr/>
        </p:nvGrpSpPr>
        <p:grpSpPr>
          <a:xfrm>
            <a:off x="1036638" y="1307090"/>
            <a:ext cx="10425112" cy="4728007"/>
            <a:chOff x="0" y="577"/>
            <a:chExt cx="10425112" cy="4728007"/>
          </a:xfrm>
        </p:grpSpPr>
        <p:sp>
          <p:nvSpPr>
            <p:cNvPr id="138" name="Google Shape;138;p2"/>
            <p:cNvSpPr/>
            <p:nvPr/>
          </p:nvSpPr>
          <p:spPr>
            <a:xfrm>
              <a:off x="0" y="577"/>
              <a:ext cx="10425112" cy="1350859"/>
            </a:xfrm>
            <a:prstGeom prst="roundRect">
              <a:avLst>
                <a:gd name="adj" fmla="val 10000"/>
              </a:avLst>
            </a:prstGeom>
            <a:solidFill>
              <a:srgbClr val="BFBF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9" name="Google Shape;139;p2"/>
            <p:cNvSpPr/>
            <p:nvPr/>
          </p:nvSpPr>
          <p:spPr>
            <a:xfrm>
              <a:off x="408634" y="304520"/>
              <a:ext cx="742972" cy="742972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0" name="Google Shape;140;p2"/>
            <p:cNvSpPr/>
            <p:nvPr/>
          </p:nvSpPr>
          <p:spPr>
            <a:xfrm>
              <a:off x="1560242" y="577"/>
              <a:ext cx="8864869" cy="135085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1" name="Google Shape;141;p2"/>
            <p:cNvSpPr txBox="1"/>
            <p:nvPr/>
          </p:nvSpPr>
          <p:spPr>
            <a:xfrm>
              <a:off x="1560242" y="577"/>
              <a:ext cx="8864869" cy="135085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42950" tIns="142950" rIns="142950" bIns="1429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500"/>
                <a:buFont typeface="Poppins Light"/>
                <a:buNone/>
              </a:pPr>
              <a:r>
                <a:rPr lang="en-CA" sz="2500" b="0" i="0" u="none" strike="noStrike" cap="none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Engaging </a:t>
              </a:r>
              <a:r>
                <a:rPr lang="en-CA" sz="2500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t</a:t>
              </a:r>
              <a:r>
                <a:rPr lang="en-CA" sz="2500" b="0" i="0" u="none" strike="noStrike" cap="none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itle</a:t>
              </a:r>
              <a:endParaRPr sz="2500" b="0" i="0" u="none" strike="noStrike" cap="none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endParaRPr>
            </a:p>
          </p:txBody>
        </p:sp>
        <p:sp>
          <p:nvSpPr>
            <p:cNvPr id="142" name="Google Shape;142;p2"/>
            <p:cNvSpPr/>
            <p:nvPr/>
          </p:nvSpPr>
          <p:spPr>
            <a:xfrm>
              <a:off x="0" y="1689151"/>
              <a:ext cx="10425112" cy="1350859"/>
            </a:xfrm>
            <a:prstGeom prst="roundRect">
              <a:avLst>
                <a:gd name="adj" fmla="val 10000"/>
              </a:avLst>
            </a:prstGeom>
            <a:solidFill>
              <a:srgbClr val="BFBF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3" name="Google Shape;143;p2"/>
            <p:cNvSpPr/>
            <p:nvPr/>
          </p:nvSpPr>
          <p:spPr>
            <a:xfrm>
              <a:off x="408634" y="1993094"/>
              <a:ext cx="742972" cy="742972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4" name="Google Shape;144;p2"/>
            <p:cNvSpPr/>
            <p:nvPr/>
          </p:nvSpPr>
          <p:spPr>
            <a:xfrm>
              <a:off x="1560242" y="1689151"/>
              <a:ext cx="4691300" cy="135085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5" name="Google Shape;145;p2"/>
            <p:cNvSpPr txBox="1"/>
            <p:nvPr/>
          </p:nvSpPr>
          <p:spPr>
            <a:xfrm>
              <a:off x="1560242" y="1689151"/>
              <a:ext cx="4691300" cy="135085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42950" tIns="142950" rIns="142950" bIns="1429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500"/>
                <a:buFont typeface="Poppins Light"/>
                <a:buNone/>
              </a:pPr>
              <a:r>
                <a:rPr lang="en-CA" sz="2500" b="0" i="0" u="none" strike="noStrike" cap="none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Who is the audience? </a:t>
              </a:r>
              <a:endParaRPr sz="2500" b="0" i="0" u="none" strike="noStrike" cap="none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endParaRPr>
            </a:p>
          </p:txBody>
        </p:sp>
        <p:sp>
          <p:nvSpPr>
            <p:cNvPr id="146" name="Google Shape;146;p2"/>
            <p:cNvSpPr/>
            <p:nvPr/>
          </p:nvSpPr>
          <p:spPr>
            <a:xfrm>
              <a:off x="6251542" y="1689151"/>
              <a:ext cx="4173569" cy="135085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7" name="Google Shape;147;p2"/>
            <p:cNvSpPr txBox="1"/>
            <p:nvPr/>
          </p:nvSpPr>
          <p:spPr>
            <a:xfrm>
              <a:off x="6251542" y="1689151"/>
              <a:ext cx="4173569" cy="135085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42950" tIns="142950" rIns="142950" bIns="1429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Poppins Light"/>
                <a:buNone/>
              </a:pPr>
              <a:r>
                <a:rPr lang="en-CA" sz="1800" b="0" i="0" u="none" strike="noStrike" cap="none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Who Position Location Date</a:t>
              </a:r>
              <a:endParaRPr sz="1800" b="0" i="0" u="none" strike="noStrike" cap="none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endParaRPr>
            </a:p>
          </p:txBody>
        </p:sp>
        <p:sp>
          <p:nvSpPr>
            <p:cNvPr id="148" name="Google Shape;148;p2"/>
            <p:cNvSpPr/>
            <p:nvPr/>
          </p:nvSpPr>
          <p:spPr>
            <a:xfrm>
              <a:off x="0" y="3377725"/>
              <a:ext cx="10425112" cy="1350859"/>
            </a:xfrm>
            <a:prstGeom prst="roundRect">
              <a:avLst>
                <a:gd name="adj" fmla="val 10000"/>
              </a:avLst>
            </a:prstGeom>
            <a:solidFill>
              <a:srgbClr val="BFBF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9" name="Google Shape;149;p2"/>
            <p:cNvSpPr/>
            <p:nvPr/>
          </p:nvSpPr>
          <p:spPr>
            <a:xfrm>
              <a:off x="408634" y="3681668"/>
              <a:ext cx="742972" cy="742972"/>
            </a:xfrm>
            <a:prstGeom prst="rect">
              <a:avLst/>
            </a:prstGeom>
            <a:blipFill rotWithShape="1">
              <a:blip r:embed="rId5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0" name="Google Shape;150;p2"/>
            <p:cNvSpPr/>
            <p:nvPr/>
          </p:nvSpPr>
          <p:spPr>
            <a:xfrm>
              <a:off x="1560242" y="3377725"/>
              <a:ext cx="8864869" cy="135085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1" name="Google Shape;151;p2"/>
            <p:cNvSpPr txBox="1"/>
            <p:nvPr/>
          </p:nvSpPr>
          <p:spPr>
            <a:xfrm>
              <a:off x="1560242" y="3377725"/>
              <a:ext cx="8864869" cy="135085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42950" tIns="142950" rIns="142950" bIns="1429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500"/>
                <a:buFont typeface="Poppins Light"/>
                <a:buNone/>
              </a:pPr>
              <a:r>
                <a:rPr lang="en-CA" sz="2500" b="0" i="0" u="none" strike="noStrike" cap="none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Who you are?</a:t>
              </a:r>
              <a:endParaRPr sz="2500" b="0" i="0" u="none" strike="noStrike" cap="none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10203"/>
              </a:buClr>
              <a:buSzPts val="2800"/>
              <a:buFont typeface="Poppins"/>
              <a:buNone/>
            </a:pPr>
            <a:r>
              <a:rPr lang="en-CA" dirty="0"/>
              <a:t>How to Engage the Audience</a:t>
            </a:r>
            <a:endParaRPr dirty="0"/>
          </a:p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10203"/>
              </a:buClr>
              <a:buSzPts val="2800"/>
              <a:buFont typeface="Poppins"/>
              <a:buNone/>
            </a:pPr>
            <a:r>
              <a:rPr lang="en-CA" sz="2000" dirty="0"/>
              <a:t>Keys to engaging your audience</a:t>
            </a:r>
            <a:endParaRPr sz="2000" dirty="0"/>
          </a:p>
        </p:txBody>
      </p:sp>
      <p:sp>
        <p:nvSpPr>
          <p:cNvPr id="169" name="Google Shape;169;p3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World Class Mad Skills</a:t>
            </a:r>
            <a:endParaRPr/>
          </a:p>
        </p:txBody>
      </p:sp>
      <p:grpSp>
        <p:nvGrpSpPr>
          <p:cNvPr id="159" name="Google Shape;159;p3"/>
          <p:cNvGrpSpPr/>
          <p:nvPr/>
        </p:nvGrpSpPr>
        <p:grpSpPr>
          <a:xfrm>
            <a:off x="1195844" y="2519617"/>
            <a:ext cx="10106698" cy="2265642"/>
            <a:chOff x="159206" y="1213104"/>
            <a:chExt cx="10106698" cy="2265642"/>
          </a:xfrm>
        </p:grpSpPr>
        <p:sp>
          <p:nvSpPr>
            <p:cNvPr id="160" name="Google Shape;160;p3"/>
            <p:cNvSpPr/>
            <p:nvPr/>
          </p:nvSpPr>
          <p:spPr>
            <a:xfrm>
              <a:off x="876573" y="1250415"/>
              <a:ext cx="1173871" cy="1173871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1" name="Google Shape;161;p3"/>
            <p:cNvSpPr/>
            <p:nvPr/>
          </p:nvSpPr>
          <p:spPr>
            <a:xfrm>
              <a:off x="159206" y="2758746"/>
              <a:ext cx="2608604" cy="720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2" name="Google Shape;162;p3"/>
            <p:cNvSpPr txBox="1"/>
            <p:nvPr/>
          </p:nvSpPr>
          <p:spPr>
            <a:xfrm>
              <a:off x="532104" y="2758746"/>
              <a:ext cx="2196000" cy="720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200"/>
                <a:buFont typeface="Calibri"/>
                <a:buNone/>
              </a:pPr>
              <a:r>
                <a:rPr lang="en-CA" sz="1800" b="0" i="0" u="none" strike="noStrike" cap="none" dirty="0">
                  <a:solidFill>
                    <a:schemeClr val="dk1"/>
                  </a:solidFill>
                  <a:latin typeface="Poppins Light" panose="00000400000000000000" pitchFamily="2" charset="0"/>
                  <a:ea typeface="Calibri"/>
                  <a:cs typeface="Poppins Light" panose="00000400000000000000" pitchFamily="2" charset="0"/>
                  <a:sym typeface="Calibri"/>
                </a:rPr>
                <a:t>What are the issues?</a:t>
              </a:r>
              <a:endParaRPr sz="1800" b="0" i="0" u="none" strike="noStrike" cap="none" dirty="0">
                <a:solidFill>
                  <a:schemeClr val="dk1"/>
                </a:solidFill>
                <a:latin typeface="Poppins Light" panose="00000400000000000000" pitchFamily="2" charset="0"/>
                <a:ea typeface="Calibri"/>
                <a:cs typeface="Poppins Light" panose="00000400000000000000" pitchFamily="2" charset="0"/>
                <a:sym typeface="Calibri"/>
              </a:endParaRPr>
            </a:p>
          </p:txBody>
        </p:sp>
        <p:sp>
          <p:nvSpPr>
            <p:cNvPr id="163" name="Google Shape;163;p3"/>
            <p:cNvSpPr/>
            <p:nvPr/>
          </p:nvSpPr>
          <p:spPr>
            <a:xfrm>
              <a:off x="3941683" y="1250415"/>
              <a:ext cx="1173871" cy="1173871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4" name="Google Shape;164;p3"/>
            <p:cNvSpPr/>
            <p:nvPr/>
          </p:nvSpPr>
          <p:spPr>
            <a:xfrm>
              <a:off x="3224316" y="2758746"/>
              <a:ext cx="2608604" cy="720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5" name="Google Shape;165;p3"/>
            <p:cNvSpPr txBox="1"/>
            <p:nvPr/>
          </p:nvSpPr>
          <p:spPr>
            <a:xfrm>
              <a:off x="3580261" y="2758746"/>
              <a:ext cx="2196000" cy="720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200"/>
                <a:buFont typeface="Calibri"/>
                <a:buNone/>
              </a:pPr>
              <a:r>
                <a:rPr lang="en-CA" sz="1800" b="0" i="0" u="none" strike="noStrike" cap="none" dirty="0">
                  <a:solidFill>
                    <a:schemeClr val="dk1"/>
                  </a:solidFill>
                  <a:latin typeface="Poppins Light" panose="00000400000000000000" pitchFamily="2" charset="0"/>
                  <a:ea typeface="Calibri"/>
                  <a:cs typeface="Poppins Light" panose="00000400000000000000" pitchFamily="2" charset="0"/>
                  <a:sym typeface="Calibri"/>
                </a:rPr>
                <a:t>30,000 ft recommendation</a:t>
              </a:r>
              <a:endParaRPr sz="1800" b="0" i="0" u="none" strike="noStrike" cap="none" dirty="0">
                <a:solidFill>
                  <a:schemeClr val="dk1"/>
                </a:solidFill>
                <a:latin typeface="Poppins Light" panose="00000400000000000000" pitchFamily="2" charset="0"/>
                <a:ea typeface="Calibri"/>
                <a:cs typeface="Poppins Light" panose="00000400000000000000" pitchFamily="2" charset="0"/>
                <a:sym typeface="Calibri"/>
              </a:endParaRPr>
            </a:p>
          </p:txBody>
        </p:sp>
        <p:sp>
          <p:nvSpPr>
            <p:cNvPr id="166" name="Google Shape;166;p3"/>
            <p:cNvSpPr/>
            <p:nvPr/>
          </p:nvSpPr>
          <p:spPr>
            <a:xfrm>
              <a:off x="7006793" y="1213104"/>
              <a:ext cx="1173871" cy="1173871"/>
            </a:xfrm>
            <a:prstGeom prst="rect">
              <a:avLst/>
            </a:prstGeom>
            <a:blipFill rotWithShape="1">
              <a:blip r:embed="rId5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7" name="Google Shape;167;p3"/>
            <p:cNvSpPr/>
            <p:nvPr/>
          </p:nvSpPr>
          <p:spPr>
            <a:xfrm>
              <a:off x="6289426" y="3056011"/>
              <a:ext cx="3976478" cy="32364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8" name="Google Shape;168;p3"/>
            <p:cNvSpPr txBox="1"/>
            <p:nvPr/>
          </p:nvSpPr>
          <p:spPr>
            <a:xfrm>
              <a:off x="6628418" y="2758746"/>
              <a:ext cx="2196000" cy="32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200"/>
                <a:buFont typeface="Calibri"/>
                <a:buNone/>
              </a:pPr>
              <a:r>
                <a:rPr lang="en-CA" sz="1800" b="0" i="0" u="none" strike="noStrike" cap="none" dirty="0">
                  <a:solidFill>
                    <a:schemeClr val="dk1"/>
                  </a:solidFill>
                  <a:latin typeface="Poppins Light" panose="00000400000000000000" pitchFamily="2" charset="0"/>
                  <a:ea typeface="Calibri"/>
                  <a:cs typeface="Poppins Light" panose="00000400000000000000" pitchFamily="2" charset="0"/>
                  <a:sym typeface="Calibri"/>
                </a:rPr>
                <a:t>Impacts on their business</a:t>
              </a:r>
              <a:endParaRPr sz="1800" b="0" i="0" u="none" strike="noStrike" cap="none" dirty="0">
                <a:solidFill>
                  <a:schemeClr val="dk1"/>
                </a:solidFill>
                <a:latin typeface="Poppins Light" panose="00000400000000000000" pitchFamily="2" charset="0"/>
                <a:ea typeface="Calibri"/>
                <a:cs typeface="Poppins Light" panose="00000400000000000000" pitchFamily="2" charset="0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EA02F0-13A4-9EE2-C08F-209F17F698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wrap="square" anchor="ctr">
            <a:normAutofit/>
          </a:bodyPr>
          <a:lstStyle/>
          <a:p>
            <a:r>
              <a:rPr lang="en-CA" sz="2800" dirty="0">
                <a:latin typeface="Poppins" panose="00000500000000000000" pitchFamily="2" charset="0"/>
                <a:cs typeface="Poppins" panose="00000500000000000000" pitchFamily="2" charset="0"/>
              </a:rPr>
              <a:t>Issue Identification</a:t>
            </a:r>
            <a:br>
              <a:rPr lang="en-CA" dirty="0">
                <a:latin typeface="Poppins" panose="00000500000000000000" pitchFamily="2" charset="0"/>
                <a:cs typeface="Poppins" panose="00000500000000000000" pitchFamily="2" charset="0"/>
              </a:rPr>
            </a:br>
            <a:r>
              <a:rPr lang="en-CA" sz="2000" dirty="0">
                <a:latin typeface="Poppins" panose="00000500000000000000" pitchFamily="2" charset="0"/>
                <a:cs typeface="Poppins" panose="00000500000000000000" pitchFamily="2" charset="0"/>
              </a:rPr>
              <a:t>SCQA</a:t>
            </a:r>
          </a:p>
        </p:txBody>
      </p:sp>
      <p:sp>
        <p:nvSpPr>
          <p:cNvPr id="8" name="Google Shape;191;p4">
            <a:extLst>
              <a:ext uri="{FF2B5EF4-FFF2-40B4-BE49-F238E27FC236}">
                <a16:creationId xmlns:a16="http://schemas.microsoft.com/office/drawing/2014/main" id="{112BCF7B-F76A-D324-1449-7693E80D9776}"/>
              </a:ext>
            </a:extLst>
          </p:cNvPr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World Class Mad Skills</a:t>
            </a:r>
            <a:endParaRPr dirty="0"/>
          </a:p>
        </p:txBody>
      </p:sp>
      <p:graphicFrame>
        <p:nvGraphicFramePr>
          <p:cNvPr id="5" name="Text Placeholder 2">
            <a:extLst>
              <a:ext uri="{FF2B5EF4-FFF2-40B4-BE49-F238E27FC236}">
                <a16:creationId xmlns:a16="http://schemas.microsoft.com/office/drawing/2014/main" id="{21F1B184-15FF-8B4E-BB43-C73922DCB02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79644385"/>
              </p:ext>
            </p:extLst>
          </p:nvPr>
        </p:nvGraphicFramePr>
        <p:xfrm>
          <a:off x="1067368" y="629093"/>
          <a:ext cx="10515600" cy="40930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034ADA84-02F8-0070-D423-82AA1254D4EC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 amt="71000"/>
          </a:blip>
          <a:stretch>
            <a:fillRect/>
          </a:stretch>
        </p:blipFill>
        <p:spPr>
          <a:xfrm>
            <a:off x="6587789" y="4154967"/>
            <a:ext cx="4995179" cy="1495303"/>
          </a:xfrm>
          <a:prstGeom prst="rect">
            <a:avLst/>
          </a:prstGeom>
        </p:spPr>
      </p:pic>
      <p:sp>
        <p:nvSpPr>
          <p:cNvPr id="6" name="Arrow: Down 5">
            <a:extLst>
              <a:ext uri="{FF2B5EF4-FFF2-40B4-BE49-F238E27FC236}">
                <a16:creationId xmlns:a16="http://schemas.microsoft.com/office/drawing/2014/main" id="{1CF2BDD0-F85D-D9B0-9C56-517FFD65F0AE}"/>
              </a:ext>
            </a:extLst>
          </p:cNvPr>
          <p:cNvSpPr/>
          <p:nvPr/>
        </p:nvSpPr>
        <p:spPr>
          <a:xfrm>
            <a:off x="7345020" y="3687417"/>
            <a:ext cx="596345" cy="437733"/>
          </a:xfrm>
          <a:prstGeom prst="downArrow">
            <a:avLst/>
          </a:prstGeom>
          <a:solidFill>
            <a:schemeClr val="bg2"/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59209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10203"/>
              </a:buClr>
              <a:buSzPts val="2800"/>
              <a:buFont typeface="Poppins"/>
              <a:buNone/>
            </a:pPr>
            <a:r>
              <a:rPr lang="en-CA" dirty="0"/>
              <a:t>Building Your Solution</a:t>
            </a:r>
            <a:endParaRPr dirty="0"/>
          </a:p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10203"/>
              </a:buClr>
              <a:buSzPts val="2800"/>
              <a:buFont typeface="Poppins"/>
              <a:buNone/>
            </a:pPr>
            <a:r>
              <a:rPr lang="en-CA" sz="2000" dirty="0"/>
              <a:t>Your solution must be… </a:t>
            </a:r>
            <a:endParaRPr sz="2000" dirty="0"/>
          </a:p>
        </p:txBody>
      </p:sp>
      <p:sp>
        <p:nvSpPr>
          <p:cNvPr id="191" name="Google Shape;191;p4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World Class Mad Skills</a:t>
            </a:r>
            <a:endParaRPr dirty="0"/>
          </a:p>
        </p:txBody>
      </p:sp>
      <p:grpSp>
        <p:nvGrpSpPr>
          <p:cNvPr id="176" name="Google Shape;176;p4"/>
          <p:cNvGrpSpPr/>
          <p:nvPr/>
        </p:nvGrpSpPr>
        <p:grpSpPr>
          <a:xfrm>
            <a:off x="3349269" y="1396131"/>
            <a:ext cx="2570773" cy="2275861"/>
            <a:chOff x="5545714" y="816429"/>
            <a:chExt cx="2570773" cy="2275861"/>
          </a:xfrm>
        </p:grpSpPr>
        <p:sp>
          <p:nvSpPr>
            <p:cNvPr id="177" name="Google Shape;177;p4"/>
            <p:cNvSpPr/>
            <p:nvPr/>
          </p:nvSpPr>
          <p:spPr>
            <a:xfrm>
              <a:off x="5545714" y="2372290"/>
              <a:ext cx="2570773" cy="720000"/>
            </a:xfrm>
            <a:custGeom>
              <a:avLst/>
              <a:gdLst/>
              <a:ahLst/>
              <a:cxnLst/>
              <a:rect l="l" t="t" r="r" b="b"/>
              <a:pathLst>
                <a:path w="2570773" h="720000" extrusionOk="0">
                  <a:moveTo>
                    <a:pt x="0" y="0"/>
                  </a:moveTo>
                  <a:lnTo>
                    <a:pt x="2570773" y="0"/>
                  </a:lnTo>
                  <a:lnTo>
                    <a:pt x="2570773" y="720000"/>
                  </a:lnTo>
                  <a:lnTo>
                    <a:pt x="0" y="7200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Poppins Light"/>
                <a:buNone/>
              </a:pPr>
              <a:r>
                <a:rPr lang="en-CA" sz="2300" b="1" i="0" u="none" strike="noStrike" cap="none" dirty="0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Well </a:t>
              </a:r>
              <a:r>
                <a:rPr lang="en-CA" sz="2300" b="1" dirty="0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d</a:t>
              </a:r>
              <a:r>
                <a:rPr lang="en-CA" sz="2300" b="1" i="0" u="none" strike="noStrike" cap="none" dirty="0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efended</a:t>
              </a:r>
              <a:endParaRPr sz="2300" b="1" i="0" u="none" strike="noStrike" cap="none" dirty="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endParaRPr>
            </a:p>
          </p:txBody>
        </p:sp>
        <p:sp>
          <p:nvSpPr>
            <p:cNvPr id="178" name="Google Shape;178;p4"/>
            <p:cNvSpPr txBox="1"/>
            <p:nvPr/>
          </p:nvSpPr>
          <p:spPr>
            <a:xfrm>
              <a:off x="5722811" y="816429"/>
              <a:ext cx="2216700" cy="1323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8000"/>
                <a:buFont typeface="Arial"/>
                <a:buNone/>
              </a:pPr>
              <a:r>
                <a:rPr lang="en-CA" sz="8000" b="1" i="0" u="none" strike="noStrike" cap="none">
                  <a:solidFill>
                    <a:srgbClr val="00B05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✓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79" name="Google Shape;179;p4"/>
          <p:cNvGrpSpPr/>
          <p:nvPr/>
        </p:nvGrpSpPr>
        <p:grpSpPr>
          <a:xfrm>
            <a:off x="6387284" y="3804375"/>
            <a:ext cx="2743200" cy="2181743"/>
            <a:chOff x="8393946" y="3783214"/>
            <a:chExt cx="2743200" cy="2181743"/>
          </a:xfrm>
        </p:grpSpPr>
        <p:sp>
          <p:nvSpPr>
            <p:cNvPr id="180" name="Google Shape;180;p4"/>
            <p:cNvSpPr/>
            <p:nvPr/>
          </p:nvSpPr>
          <p:spPr>
            <a:xfrm>
              <a:off x="8393946" y="5244957"/>
              <a:ext cx="2743200" cy="720000"/>
            </a:xfrm>
            <a:custGeom>
              <a:avLst/>
              <a:gdLst/>
              <a:ahLst/>
              <a:cxnLst/>
              <a:rect l="l" t="t" r="r" b="b"/>
              <a:pathLst>
                <a:path w="2570773" h="720000" extrusionOk="0">
                  <a:moveTo>
                    <a:pt x="0" y="0"/>
                  </a:moveTo>
                  <a:lnTo>
                    <a:pt x="2570773" y="0"/>
                  </a:lnTo>
                  <a:lnTo>
                    <a:pt x="2570773" y="720000"/>
                  </a:lnTo>
                  <a:lnTo>
                    <a:pt x="0" y="7200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Poppins Light"/>
                <a:buNone/>
              </a:pPr>
              <a:r>
                <a:rPr lang="en-CA" sz="2300" b="1" i="0" u="none" strike="noStrike" cap="none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Realistic, </a:t>
              </a:r>
              <a:r>
                <a:rPr lang="en-CA" sz="2300" b="1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f</a:t>
              </a:r>
              <a:r>
                <a:rPr lang="en-CA" sz="2300" b="1" i="0" u="none" strike="noStrike" cap="none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easible, &amp; </a:t>
              </a:r>
              <a:r>
                <a:rPr lang="en-CA" sz="2300" b="1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i</a:t>
              </a:r>
              <a:r>
                <a:rPr lang="en-CA" sz="2300" b="1" i="0" u="none" strike="noStrike" cap="none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mplementable</a:t>
              </a:r>
              <a:endParaRPr sz="2300" b="1" i="0" u="none" strike="noStrike" cap="none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endParaRPr>
            </a:p>
          </p:txBody>
        </p:sp>
        <p:sp>
          <p:nvSpPr>
            <p:cNvPr id="181" name="Google Shape;181;p4"/>
            <p:cNvSpPr txBox="1"/>
            <p:nvPr/>
          </p:nvSpPr>
          <p:spPr>
            <a:xfrm>
              <a:off x="8657257" y="3783214"/>
              <a:ext cx="2216579" cy="132343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8000"/>
                <a:buFont typeface="Arial"/>
                <a:buNone/>
              </a:pPr>
              <a:r>
                <a:rPr lang="en-CA" sz="8000" b="1" i="0" u="none" strike="noStrike" cap="none">
                  <a:solidFill>
                    <a:srgbClr val="00B05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✓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82" name="Google Shape;182;p4"/>
          <p:cNvGrpSpPr/>
          <p:nvPr/>
        </p:nvGrpSpPr>
        <p:grpSpPr>
          <a:xfrm>
            <a:off x="6387284" y="1396131"/>
            <a:ext cx="2570773" cy="2275861"/>
            <a:chOff x="8566372" y="816429"/>
            <a:chExt cx="2570773" cy="2275861"/>
          </a:xfrm>
        </p:grpSpPr>
        <p:sp>
          <p:nvSpPr>
            <p:cNvPr id="183" name="Google Shape;183;p4"/>
            <p:cNvSpPr/>
            <p:nvPr/>
          </p:nvSpPr>
          <p:spPr>
            <a:xfrm>
              <a:off x="8566372" y="2372290"/>
              <a:ext cx="2570773" cy="720000"/>
            </a:xfrm>
            <a:custGeom>
              <a:avLst/>
              <a:gdLst/>
              <a:ahLst/>
              <a:cxnLst/>
              <a:rect l="l" t="t" r="r" b="b"/>
              <a:pathLst>
                <a:path w="2570773" h="720000" extrusionOk="0">
                  <a:moveTo>
                    <a:pt x="0" y="0"/>
                  </a:moveTo>
                  <a:lnTo>
                    <a:pt x="2570773" y="0"/>
                  </a:lnTo>
                  <a:lnTo>
                    <a:pt x="2570773" y="720000"/>
                  </a:lnTo>
                  <a:lnTo>
                    <a:pt x="0" y="7200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Poppins Light"/>
                <a:buNone/>
              </a:pPr>
              <a:r>
                <a:rPr lang="en-CA" sz="2300" b="1" i="0" u="none" strike="noStrike" cap="none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Specific &amp; </a:t>
              </a:r>
              <a:r>
                <a:rPr lang="en-CA" sz="2300" b="1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d</a:t>
              </a:r>
              <a:r>
                <a:rPr lang="en-CA" sz="2300" b="1" i="0" u="none" strike="noStrike" cap="none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etailed</a:t>
              </a:r>
              <a:endParaRPr sz="2300" b="1" i="0" u="none" strike="noStrike" cap="none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endParaRPr>
            </a:p>
          </p:txBody>
        </p:sp>
        <p:sp>
          <p:nvSpPr>
            <p:cNvPr id="184" name="Google Shape;184;p4"/>
            <p:cNvSpPr txBox="1"/>
            <p:nvPr/>
          </p:nvSpPr>
          <p:spPr>
            <a:xfrm>
              <a:off x="8743469" y="816429"/>
              <a:ext cx="2216700" cy="1323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8000"/>
                <a:buFont typeface="Arial"/>
                <a:buNone/>
              </a:pPr>
              <a:r>
                <a:rPr lang="en-CA" sz="8000" b="1" i="0" u="none" strike="noStrike" cap="none">
                  <a:solidFill>
                    <a:srgbClr val="00B05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✓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85" name="Google Shape;185;p4"/>
          <p:cNvGrpSpPr/>
          <p:nvPr/>
        </p:nvGrpSpPr>
        <p:grpSpPr>
          <a:xfrm>
            <a:off x="3349269" y="3804375"/>
            <a:ext cx="2570773" cy="2181743"/>
            <a:chOff x="5545714" y="3783214"/>
            <a:chExt cx="2570773" cy="2181743"/>
          </a:xfrm>
        </p:grpSpPr>
        <p:sp>
          <p:nvSpPr>
            <p:cNvPr id="186" name="Google Shape;186;p4"/>
            <p:cNvSpPr/>
            <p:nvPr/>
          </p:nvSpPr>
          <p:spPr>
            <a:xfrm>
              <a:off x="5545714" y="5244957"/>
              <a:ext cx="2570773" cy="720000"/>
            </a:xfrm>
            <a:custGeom>
              <a:avLst/>
              <a:gdLst/>
              <a:ahLst/>
              <a:cxnLst/>
              <a:rect l="l" t="t" r="r" b="b"/>
              <a:pathLst>
                <a:path w="2570773" h="720000" extrusionOk="0">
                  <a:moveTo>
                    <a:pt x="0" y="0"/>
                  </a:moveTo>
                  <a:lnTo>
                    <a:pt x="2570773" y="0"/>
                  </a:lnTo>
                  <a:lnTo>
                    <a:pt x="2570773" y="720000"/>
                  </a:lnTo>
                  <a:lnTo>
                    <a:pt x="0" y="7200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Poppins Light"/>
                <a:buNone/>
              </a:pPr>
              <a:r>
                <a:rPr lang="en-CA" sz="2300" b="1" i="0" u="none" strike="noStrike" cap="none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Simple to </a:t>
              </a:r>
              <a:r>
                <a:rPr lang="en-CA" sz="2300" b="1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u</a:t>
              </a:r>
              <a:r>
                <a:rPr lang="en-CA" sz="2300" b="1" i="0" u="none" strike="noStrike" cap="none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nderstand</a:t>
              </a:r>
              <a:endParaRPr sz="2300" b="1" i="0" u="none" strike="noStrike" cap="none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endParaRPr>
            </a:p>
          </p:txBody>
        </p:sp>
        <p:sp>
          <p:nvSpPr>
            <p:cNvPr id="187" name="Google Shape;187;p4"/>
            <p:cNvSpPr txBox="1"/>
            <p:nvPr/>
          </p:nvSpPr>
          <p:spPr>
            <a:xfrm>
              <a:off x="5722811" y="3783214"/>
              <a:ext cx="2216579" cy="132343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8000"/>
                <a:buFont typeface="Arial"/>
                <a:buNone/>
              </a:pPr>
              <a:r>
                <a:rPr lang="en-CA" sz="8000" b="1" i="0" u="none" strike="noStrike" cap="none">
                  <a:solidFill>
                    <a:srgbClr val="00B050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✓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88" name="Google Shape;188;p4"/>
          <p:cNvSpPr/>
          <p:nvPr/>
        </p:nvSpPr>
        <p:spPr>
          <a:xfrm>
            <a:off x="6094803" y="1477123"/>
            <a:ext cx="3003300" cy="2181600"/>
          </a:xfrm>
          <a:prstGeom prst="rect">
            <a:avLst/>
          </a:prstGeom>
          <a:gradFill>
            <a:gsLst>
              <a:gs pos="0">
                <a:srgbClr val="F5F7FC">
                  <a:alpha val="40000"/>
                </a:srgbClr>
              </a:gs>
              <a:gs pos="90000">
                <a:srgbClr val="A9BEE4"/>
              </a:gs>
              <a:gs pos="100000">
                <a:srgbClr val="C5D3ED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Poppins Light"/>
              <a:ea typeface="Poppins Light"/>
              <a:cs typeface="Poppins Light"/>
              <a:sym typeface="Poppins Light"/>
            </a:endParaRPr>
          </a:p>
        </p:txBody>
      </p:sp>
      <p:sp>
        <p:nvSpPr>
          <p:cNvPr id="189" name="Google Shape;189;p4"/>
          <p:cNvSpPr/>
          <p:nvPr/>
        </p:nvSpPr>
        <p:spPr>
          <a:xfrm>
            <a:off x="6084591" y="3892833"/>
            <a:ext cx="3003300" cy="2181600"/>
          </a:xfrm>
          <a:prstGeom prst="rect">
            <a:avLst/>
          </a:prstGeom>
          <a:gradFill>
            <a:gsLst>
              <a:gs pos="0">
                <a:srgbClr val="F5F7FC">
                  <a:alpha val="40000"/>
                </a:srgbClr>
              </a:gs>
              <a:gs pos="90000">
                <a:srgbClr val="A9BEE4"/>
              </a:gs>
              <a:gs pos="100000">
                <a:srgbClr val="C5D3ED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Poppins Light"/>
              <a:ea typeface="Poppins Light"/>
              <a:cs typeface="Poppins Light"/>
              <a:sym typeface="Poppins Light"/>
            </a:endParaRPr>
          </a:p>
        </p:txBody>
      </p:sp>
      <p:sp>
        <p:nvSpPr>
          <p:cNvPr id="190" name="Google Shape;190;p4"/>
          <p:cNvSpPr/>
          <p:nvPr/>
        </p:nvSpPr>
        <p:spPr>
          <a:xfrm>
            <a:off x="3027922" y="3892833"/>
            <a:ext cx="3003300" cy="2181600"/>
          </a:xfrm>
          <a:prstGeom prst="rect">
            <a:avLst/>
          </a:prstGeom>
          <a:gradFill>
            <a:gsLst>
              <a:gs pos="0">
                <a:srgbClr val="F5F7FC">
                  <a:alpha val="40000"/>
                </a:srgbClr>
              </a:gs>
              <a:gs pos="90000">
                <a:srgbClr val="A9BEE4"/>
              </a:gs>
              <a:gs pos="100000">
                <a:srgbClr val="C5D3ED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Poppins Light"/>
              <a:ea typeface="Poppins Light"/>
              <a:cs typeface="Poppins Light"/>
              <a:sym typeface="Poppins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10203"/>
              </a:buClr>
              <a:buSzPts val="2800"/>
              <a:buFont typeface="Poppins"/>
              <a:buNone/>
            </a:pPr>
            <a:r>
              <a:rPr lang="en-CA" dirty="0"/>
              <a:t>Components</a:t>
            </a:r>
            <a:endParaRPr dirty="0"/>
          </a:p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10203"/>
              </a:buClr>
              <a:buSzPts val="2800"/>
              <a:buFont typeface="Poppins"/>
              <a:buNone/>
            </a:pPr>
            <a:r>
              <a:rPr lang="en-CA" sz="2000" dirty="0"/>
              <a:t>What you must deliver to the audience</a:t>
            </a:r>
            <a:endParaRPr sz="2000" dirty="0"/>
          </a:p>
        </p:txBody>
      </p:sp>
      <p:sp>
        <p:nvSpPr>
          <p:cNvPr id="215" name="Google Shape;215;p5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World Class Mad Skills</a:t>
            </a:r>
            <a:endParaRPr/>
          </a:p>
        </p:txBody>
      </p:sp>
      <p:grpSp>
        <p:nvGrpSpPr>
          <p:cNvPr id="198" name="Google Shape;198;p5"/>
          <p:cNvGrpSpPr/>
          <p:nvPr/>
        </p:nvGrpSpPr>
        <p:grpSpPr>
          <a:xfrm>
            <a:off x="1149596" y="1868798"/>
            <a:ext cx="10312153" cy="3610892"/>
            <a:chOff x="112958" y="562285"/>
            <a:chExt cx="10312153" cy="3610892"/>
          </a:xfrm>
        </p:grpSpPr>
        <p:sp>
          <p:nvSpPr>
            <p:cNvPr id="199" name="Google Shape;199;p5"/>
            <p:cNvSpPr/>
            <p:nvPr/>
          </p:nvSpPr>
          <p:spPr>
            <a:xfrm>
              <a:off x="112958" y="562285"/>
              <a:ext cx="1400317" cy="140031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0" name="Google Shape;200;p5"/>
            <p:cNvSpPr/>
            <p:nvPr/>
          </p:nvSpPr>
          <p:spPr>
            <a:xfrm>
              <a:off x="407025" y="856351"/>
              <a:ext cx="812183" cy="812183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1" name="Google Shape;201;p5"/>
            <p:cNvSpPr/>
            <p:nvPr/>
          </p:nvSpPr>
          <p:spPr>
            <a:xfrm>
              <a:off x="2122293" y="568502"/>
              <a:ext cx="2922547" cy="140031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2" name="Google Shape;202;p5"/>
            <p:cNvSpPr txBox="1"/>
            <p:nvPr/>
          </p:nvSpPr>
          <p:spPr>
            <a:xfrm>
              <a:off x="2122286" y="568512"/>
              <a:ext cx="3195600" cy="1400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Poppins Light"/>
                <a:buNone/>
              </a:pPr>
              <a:r>
                <a:rPr lang="en-CA" sz="2000" b="0" i="0" u="none" strike="noStrike" cap="none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Insights from </a:t>
              </a:r>
              <a:r>
                <a:rPr lang="en-CA" sz="2000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the </a:t>
              </a:r>
              <a:r>
                <a:rPr lang="en-CA" sz="2000" b="0" i="0" u="none" strike="noStrike" cap="none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internal and external analysis</a:t>
              </a:r>
              <a:endParaRPr sz="2000" b="0" i="0" u="none" strike="noStrike" cap="none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endParaRPr>
            </a:p>
          </p:txBody>
        </p:sp>
        <p:sp>
          <p:nvSpPr>
            <p:cNvPr id="203" name="Google Shape;203;p5"/>
            <p:cNvSpPr/>
            <p:nvPr/>
          </p:nvSpPr>
          <p:spPr>
            <a:xfrm>
              <a:off x="5500121" y="562285"/>
              <a:ext cx="1400317" cy="1400317"/>
            </a:xfrm>
            <a:prstGeom prst="ellipse">
              <a:avLst/>
            </a:prstGeom>
            <a:solidFill>
              <a:srgbClr val="ACB8C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4" name="Google Shape;204;p5"/>
            <p:cNvSpPr/>
            <p:nvPr/>
          </p:nvSpPr>
          <p:spPr>
            <a:xfrm>
              <a:off x="5794187" y="856351"/>
              <a:ext cx="812183" cy="812183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5" name="Google Shape;205;p5"/>
            <p:cNvSpPr/>
            <p:nvPr/>
          </p:nvSpPr>
          <p:spPr>
            <a:xfrm>
              <a:off x="7502564" y="568502"/>
              <a:ext cx="2922547" cy="140031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6" name="Google Shape;206;p5"/>
            <p:cNvSpPr txBox="1"/>
            <p:nvPr/>
          </p:nvSpPr>
          <p:spPr>
            <a:xfrm>
              <a:off x="7502564" y="568502"/>
              <a:ext cx="2922547" cy="140031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Poppins Light"/>
                <a:buNone/>
              </a:pPr>
              <a:r>
                <a:rPr lang="en-CA" sz="2000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Easily u</a:t>
              </a:r>
              <a:r>
                <a:rPr lang="en-CA" sz="2000" b="0" i="0" u="none" strike="noStrike" cap="none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nderst</a:t>
              </a:r>
              <a:r>
                <a:rPr lang="en-CA" sz="2000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ood</a:t>
              </a:r>
              <a:r>
                <a:rPr lang="en-CA" sz="2000" b="0" i="0" u="none" strike="noStrike" cap="none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decision </a:t>
              </a:r>
              <a:r>
                <a:rPr lang="en-CA" sz="2000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including </a:t>
              </a:r>
              <a:r>
                <a:rPr lang="en-CA" sz="2000" b="0" i="0" u="none" strike="noStrike" cap="none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the criteria used</a:t>
              </a:r>
              <a:endParaRPr sz="2000" b="0" i="0" u="none" strike="noStrike" cap="none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endParaRPr>
            </a:p>
          </p:txBody>
        </p:sp>
        <p:sp>
          <p:nvSpPr>
            <p:cNvPr id="207" name="Google Shape;207;p5"/>
            <p:cNvSpPr/>
            <p:nvPr/>
          </p:nvSpPr>
          <p:spPr>
            <a:xfrm>
              <a:off x="112958" y="2766559"/>
              <a:ext cx="1400317" cy="140031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8" name="Google Shape;208;p5"/>
            <p:cNvSpPr/>
            <p:nvPr/>
          </p:nvSpPr>
          <p:spPr>
            <a:xfrm>
              <a:off x="407025" y="3060626"/>
              <a:ext cx="812183" cy="812183"/>
            </a:xfrm>
            <a:prstGeom prst="rect">
              <a:avLst/>
            </a:prstGeom>
            <a:blipFill rotWithShape="1">
              <a:blip r:embed="rId5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9" name="Google Shape;209;p5"/>
            <p:cNvSpPr/>
            <p:nvPr/>
          </p:nvSpPr>
          <p:spPr>
            <a:xfrm>
              <a:off x="2122293" y="2772777"/>
              <a:ext cx="2922547" cy="140031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0" name="Google Shape;210;p5"/>
            <p:cNvSpPr txBox="1"/>
            <p:nvPr/>
          </p:nvSpPr>
          <p:spPr>
            <a:xfrm>
              <a:off x="2122286" y="2772777"/>
              <a:ext cx="3195600" cy="1400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Poppins Light"/>
                <a:buNone/>
              </a:pPr>
              <a:r>
                <a:rPr lang="en-CA" sz="2000" b="0" i="0" u="none" strike="noStrike" cap="none" dirty="0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How does the </a:t>
              </a:r>
              <a:r>
                <a:rPr lang="en-CA" sz="2000" dirty="0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organisation </a:t>
              </a:r>
              <a:r>
                <a:rPr lang="en-CA" sz="2000" b="0" i="0" u="none" strike="noStrike" cap="none" dirty="0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make it happen?</a:t>
              </a:r>
              <a:endParaRPr sz="2000" b="0" i="0" u="none" strike="noStrike" cap="none" dirty="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endParaRPr>
            </a:p>
          </p:txBody>
        </p:sp>
        <p:sp>
          <p:nvSpPr>
            <p:cNvPr id="211" name="Google Shape;211;p5"/>
            <p:cNvSpPr/>
            <p:nvPr/>
          </p:nvSpPr>
          <p:spPr>
            <a:xfrm>
              <a:off x="5500121" y="2766559"/>
              <a:ext cx="1400317" cy="1400317"/>
            </a:xfrm>
            <a:prstGeom prst="ellipse">
              <a:avLst/>
            </a:prstGeom>
            <a:solidFill>
              <a:srgbClr val="2F549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2" name="Google Shape;212;p5"/>
            <p:cNvSpPr/>
            <p:nvPr/>
          </p:nvSpPr>
          <p:spPr>
            <a:xfrm>
              <a:off x="5794187" y="3060626"/>
              <a:ext cx="812183" cy="812183"/>
            </a:xfrm>
            <a:prstGeom prst="rect">
              <a:avLst/>
            </a:prstGeom>
            <a:blipFill rotWithShape="1">
              <a:blip r:embed="rId6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3" name="Google Shape;213;p5"/>
            <p:cNvSpPr/>
            <p:nvPr/>
          </p:nvSpPr>
          <p:spPr>
            <a:xfrm>
              <a:off x="7502564" y="2772777"/>
              <a:ext cx="2922547" cy="140031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4" name="Google Shape;214;p5"/>
            <p:cNvSpPr txBox="1"/>
            <p:nvPr/>
          </p:nvSpPr>
          <p:spPr>
            <a:xfrm>
              <a:off x="7502564" y="2772777"/>
              <a:ext cx="2922547" cy="140031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Poppins Light"/>
                <a:buNone/>
              </a:pPr>
              <a:r>
                <a:rPr lang="en-CA" sz="2000" b="0" i="0" u="none" strike="noStrike" cap="none" dirty="0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How does the </a:t>
              </a:r>
              <a:r>
                <a:rPr lang="en-CA" sz="2000" dirty="0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organisation </a:t>
              </a:r>
              <a:r>
                <a:rPr lang="en-CA" sz="2000" b="0" i="0" u="none" strike="noStrike" cap="none" dirty="0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know it happened?</a:t>
              </a:r>
              <a:endParaRPr sz="2000" b="0" i="0" u="none" strike="noStrike" cap="none" dirty="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endParaRPr>
            </a:p>
          </p:txBody>
        </p:sp>
      </p:grpSp>
      <p:sp>
        <p:nvSpPr>
          <p:cNvPr id="216" name="Google Shape;216;p5"/>
          <p:cNvSpPr txBox="1"/>
          <p:nvPr/>
        </p:nvSpPr>
        <p:spPr>
          <a:xfrm>
            <a:off x="1149600" y="1397650"/>
            <a:ext cx="3195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A" sz="1800">
                <a:latin typeface="Poppins"/>
                <a:ea typeface="Poppins"/>
                <a:cs typeface="Poppins"/>
                <a:sym typeface="Poppins"/>
              </a:rPr>
              <a:t>Shows</a:t>
            </a:r>
            <a:endParaRPr sz="18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17" name="Google Shape;217;p5"/>
          <p:cNvSpPr txBox="1"/>
          <p:nvPr/>
        </p:nvSpPr>
        <p:spPr>
          <a:xfrm>
            <a:off x="1036600" y="3615038"/>
            <a:ext cx="3195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A" sz="1800">
                <a:latin typeface="Poppins"/>
                <a:ea typeface="Poppins"/>
                <a:cs typeface="Poppins"/>
                <a:sym typeface="Poppins"/>
              </a:rPr>
              <a:t>Answer these Questions</a:t>
            </a:r>
            <a:endParaRPr sz="1800"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10203"/>
              </a:buClr>
              <a:buSzPts val="2800"/>
              <a:buFont typeface="Poppins"/>
              <a:buNone/>
            </a:pPr>
            <a:r>
              <a:rPr lang="en-CA" dirty="0"/>
              <a:t>Beyond Just an Answer</a:t>
            </a:r>
            <a:br>
              <a:rPr lang="en-CA" dirty="0"/>
            </a:br>
            <a:r>
              <a:rPr lang="en-CA" sz="2000" dirty="0"/>
              <a:t>Creating a winning solution</a:t>
            </a:r>
            <a:endParaRPr dirty="0"/>
          </a:p>
        </p:txBody>
      </p:sp>
      <p:sp>
        <p:nvSpPr>
          <p:cNvPr id="239" name="Google Shape;239;p6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World Class Mad Skills</a:t>
            </a:r>
            <a:endParaRPr/>
          </a:p>
        </p:txBody>
      </p:sp>
      <p:grpSp>
        <p:nvGrpSpPr>
          <p:cNvPr id="224" name="Google Shape;224;p6"/>
          <p:cNvGrpSpPr/>
          <p:nvPr/>
        </p:nvGrpSpPr>
        <p:grpSpPr>
          <a:xfrm>
            <a:off x="2294306" y="1336404"/>
            <a:ext cx="9442252" cy="4714169"/>
            <a:chOff x="-766427" y="7496"/>
            <a:chExt cx="9442252" cy="4714169"/>
          </a:xfrm>
        </p:grpSpPr>
        <p:sp>
          <p:nvSpPr>
            <p:cNvPr id="225" name="Google Shape;225;p6"/>
            <p:cNvSpPr/>
            <p:nvPr/>
          </p:nvSpPr>
          <p:spPr>
            <a:xfrm>
              <a:off x="-766427" y="7496"/>
              <a:ext cx="7909399" cy="1346905"/>
            </a:xfrm>
            <a:prstGeom prst="roundRect">
              <a:avLst>
                <a:gd name="adj" fmla="val 1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6" name="Google Shape;226;p6"/>
            <p:cNvSpPr/>
            <p:nvPr/>
          </p:nvSpPr>
          <p:spPr>
            <a:xfrm>
              <a:off x="-358988" y="310550"/>
              <a:ext cx="740798" cy="740798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7" name="Google Shape;227;p6"/>
            <p:cNvSpPr/>
            <p:nvPr/>
          </p:nvSpPr>
          <p:spPr>
            <a:xfrm>
              <a:off x="789248" y="7496"/>
              <a:ext cx="3559229" cy="13469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8" name="Google Shape;228;p6"/>
            <p:cNvSpPr txBox="1"/>
            <p:nvPr/>
          </p:nvSpPr>
          <p:spPr>
            <a:xfrm>
              <a:off x="789248" y="7496"/>
              <a:ext cx="3559229" cy="13469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42525" tIns="142525" rIns="142525" bIns="14252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Poppins Light"/>
                <a:buNone/>
              </a:pPr>
              <a:r>
                <a:rPr lang="en-CA" sz="2500" b="0" i="0" u="none" strike="noStrike" cap="none" dirty="0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Risk </a:t>
              </a:r>
              <a:endParaRPr sz="25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Poppins Light"/>
                <a:buNone/>
              </a:pPr>
              <a:r>
                <a:rPr lang="en-CA" sz="2500" b="0" i="0" u="none" strike="noStrike" cap="none" dirty="0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Mitigation </a:t>
              </a:r>
              <a:endParaRPr sz="25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Poppins Light"/>
                <a:buNone/>
              </a:pPr>
              <a:r>
                <a:rPr lang="en-CA" sz="2500" b="0" i="0" u="none" strike="noStrike" cap="none" dirty="0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Strategy</a:t>
              </a:r>
              <a:endParaRPr sz="2500" b="0" i="0" u="none" strike="noStrike" cap="none" dirty="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endParaRPr>
            </a:p>
          </p:txBody>
        </p:sp>
        <p:sp>
          <p:nvSpPr>
            <p:cNvPr id="229" name="Google Shape;229;p6"/>
            <p:cNvSpPr/>
            <p:nvPr/>
          </p:nvSpPr>
          <p:spPr>
            <a:xfrm>
              <a:off x="2812579" y="7496"/>
              <a:ext cx="5863246" cy="13469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0" name="Google Shape;230;p6"/>
            <p:cNvSpPr txBox="1"/>
            <p:nvPr/>
          </p:nvSpPr>
          <p:spPr>
            <a:xfrm>
              <a:off x="2812579" y="7496"/>
              <a:ext cx="5863246" cy="13469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42525" tIns="142525" rIns="142525" bIns="14252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500"/>
                <a:buFont typeface="Arial"/>
                <a:buNone/>
              </a:pPr>
              <a:r>
                <a:rPr lang="en-CA" sz="2000" b="0" i="0" u="none" strike="noStrike" cap="none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Risks = Analysis</a:t>
              </a:r>
              <a:endParaRPr sz="2000" b="0" i="0" u="none" strike="noStrike" cap="none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525"/>
                </a:spcBef>
                <a:spcAft>
                  <a:spcPts val="0"/>
                </a:spcAft>
                <a:buClr>
                  <a:schemeClr val="dk1"/>
                </a:buClr>
                <a:buSzPts val="1500"/>
                <a:buFont typeface="Arial"/>
                <a:buNone/>
              </a:pPr>
              <a:r>
                <a:rPr lang="en-CA" sz="2000" b="0" i="0" u="none" strike="noStrike" cap="none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Mitigations = Implementation</a:t>
              </a:r>
              <a:endParaRPr sz="2000" b="0" i="0" u="none" strike="noStrike" cap="none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endParaRPr>
            </a:p>
          </p:txBody>
        </p:sp>
        <p:sp>
          <p:nvSpPr>
            <p:cNvPr id="231" name="Google Shape;231;p6"/>
            <p:cNvSpPr/>
            <p:nvPr/>
          </p:nvSpPr>
          <p:spPr>
            <a:xfrm>
              <a:off x="-766427" y="1691128"/>
              <a:ext cx="7909399" cy="1346905"/>
            </a:xfrm>
            <a:prstGeom prst="roundRect">
              <a:avLst>
                <a:gd name="adj" fmla="val 1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2" name="Google Shape;232;p6"/>
            <p:cNvSpPr/>
            <p:nvPr/>
          </p:nvSpPr>
          <p:spPr>
            <a:xfrm>
              <a:off x="-358988" y="1994181"/>
              <a:ext cx="740798" cy="740798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3" name="Google Shape;233;p6"/>
            <p:cNvSpPr/>
            <p:nvPr/>
          </p:nvSpPr>
          <p:spPr>
            <a:xfrm>
              <a:off x="789248" y="1691128"/>
              <a:ext cx="6350680" cy="13469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4" name="Google Shape;234;p6"/>
            <p:cNvSpPr txBox="1"/>
            <p:nvPr/>
          </p:nvSpPr>
          <p:spPr>
            <a:xfrm>
              <a:off x="789248" y="1691128"/>
              <a:ext cx="6350680" cy="134690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42525" tIns="142525" rIns="142525" bIns="14252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500"/>
                <a:buFont typeface="Poppins Light"/>
                <a:buNone/>
              </a:pPr>
              <a:r>
                <a:rPr lang="en-CA" sz="2500" b="0" i="0" u="none" strike="noStrike" cap="none" dirty="0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You asked we answered</a:t>
              </a:r>
              <a:endParaRPr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875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Poppins Light"/>
                <a:buNone/>
              </a:pPr>
              <a:r>
                <a:rPr lang="en-CA" sz="2000" b="0" i="0" u="none" strike="noStrike" cap="none" dirty="0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Answer your clients' questions</a:t>
              </a:r>
              <a:endParaRPr sz="2000" b="0" i="0" u="none" strike="noStrike" cap="none" dirty="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endParaRPr>
            </a:p>
          </p:txBody>
        </p:sp>
        <p:sp>
          <p:nvSpPr>
            <p:cNvPr id="235" name="Google Shape;235;p6"/>
            <p:cNvSpPr/>
            <p:nvPr/>
          </p:nvSpPr>
          <p:spPr>
            <a:xfrm>
              <a:off x="-766427" y="3374760"/>
              <a:ext cx="7909399" cy="1346905"/>
            </a:xfrm>
            <a:prstGeom prst="roundRect">
              <a:avLst>
                <a:gd name="adj" fmla="val 10000"/>
              </a:avLst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6" name="Google Shape;236;p6"/>
            <p:cNvSpPr/>
            <p:nvPr/>
          </p:nvSpPr>
          <p:spPr>
            <a:xfrm>
              <a:off x="-358988" y="3677813"/>
              <a:ext cx="740798" cy="740798"/>
            </a:xfrm>
            <a:prstGeom prst="rect">
              <a:avLst/>
            </a:prstGeom>
            <a:blipFill rotWithShape="1">
              <a:blip r:embed="rId5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7" name="Google Shape;237;p6"/>
            <p:cNvSpPr/>
            <p:nvPr/>
          </p:nvSpPr>
          <p:spPr>
            <a:xfrm>
              <a:off x="789248" y="3374760"/>
              <a:ext cx="6350680" cy="13469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8" name="Google Shape;238;p6"/>
            <p:cNvSpPr txBox="1"/>
            <p:nvPr/>
          </p:nvSpPr>
          <p:spPr>
            <a:xfrm>
              <a:off x="789248" y="3374760"/>
              <a:ext cx="6350680" cy="13469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42525" tIns="142525" rIns="142525" bIns="14252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Poppins Light"/>
                <a:buNone/>
              </a:pPr>
              <a:r>
                <a:rPr lang="en-CA" sz="2500" b="0" i="0" u="none" strike="noStrike" cap="none" dirty="0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The future and beyond</a:t>
              </a:r>
              <a:endParaRPr sz="2500" b="0" i="0" u="none" strike="noStrike" cap="none" dirty="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10203"/>
              </a:buClr>
              <a:buSzPts val="2800"/>
              <a:buFont typeface="Poppins"/>
              <a:buNone/>
            </a:pPr>
            <a:r>
              <a:rPr lang="en-CA" dirty="0"/>
              <a:t>Closing the Sale</a:t>
            </a:r>
            <a:endParaRPr dirty="0"/>
          </a:p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10203"/>
              </a:buClr>
              <a:buSzPts val="2800"/>
              <a:buFont typeface="Poppins"/>
              <a:buNone/>
            </a:pPr>
            <a:r>
              <a:rPr lang="en-CA" sz="2000" dirty="0"/>
              <a:t>You must close the sale to be successful</a:t>
            </a:r>
            <a:endParaRPr sz="2000" dirty="0"/>
          </a:p>
        </p:txBody>
      </p:sp>
      <p:sp>
        <p:nvSpPr>
          <p:cNvPr id="256" name="Google Shape;256;p7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World Class Mad Skills</a:t>
            </a:r>
            <a:endParaRPr/>
          </a:p>
        </p:txBody>
      </p:sp>
      <p:grpSp>
        <p:nvGrpSpPr>
          <p:cNvPr id="246" name="Google Shape;246;p7"/>
          <p:cNvGrpSpPr/>
          <p:nvPr/>
        </p:nvGrpSpPr>
        <p:grpSpPr>
          <a:xfrm>
            <a:off x="1184791" y="1372574"/>
            <a:ext cx="10128804" cy="4663100"/>
            <a:chOff x="148153" y="66061"/>
            <a:chExt cx="10128804" cy="4663100"/>
          </a:xfrm>
        </p:grpSpPr>
        <p:sp>
          <p:nvSpPr>
            <p:cNvPr id="247" name="Google Shape;247;p7"/>
            <p:cNvSpPr/>
            <p:nvPr/>
          </p:nvSpPr>
          <p:spPr>
            <a:xfrm>
              <a:off x="939642" y="1450784"/>
              <a:ext cx="1295162" cy="1295162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8" name="Google Shape;248;p7"/>
            <p:cNvSpPr/>
            <p:nvPr/>
          </p:nvSpPr>
          <p:spPr>
            <a:xfrm>
              <a:off x="148153" y="3310277"/>
              <a:ext cx="2878138" cy="14188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9" name="Google Shape;249;p7"/>
            <p:cNvSpPr txBox="1"/>
            <p:nvPr/>
          </p:nvSpPr>
          <p:spPr>
            <a:xfrm>
              <a:off x="148153" y="3310277"/>
              <a:ext cx="2878138" cy="14188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Poppins Light"/>
                <a:buNone/>
              </a:pPr>
              <a:r>
                <a:rPr lang="en-CA" sz="2000" b="0" i="0" u="none" strike="noStrike" cap="none" dirty="0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Deliver </a:t>
              </a:r>
              <a:r>
                <a:rPr lang="en-CA" sz="2000" dirty="0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v</a:t>
              </a:r>
              <a:r>
                <a:rPr lang="en-CA" sz="2000" b="0" i="0" u="none" strike="noStrike" cap="none" dirty="0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alue</a:t>
              </a:r>
              <a:endParaRPr sz="2000" b="0" i="0" u="none" strike="noStrike" cap="none" dirty="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endParaRPr>
            </a:p>
          </p:txBody>
        </p:sp>
        <p:sp>
          <p:nvSpPr>
            <p:cNvPr id="250" name="Google Shape;250;p7"/>
            <p:cNvSpPr/>
            <p:nvPr/>
          </p:nvSpPr>
          <p:spPr>
            <a:xfrm>
              <a:off x="4566373" y="66061"/>
              <a:ext cx="1295162" cy="1295162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1" name="Google Shape;251;p7"/>
            <p:cNvSpPr/>
            <p:nvPr/>
          </p:nvSpPr>
          <p:spPr>
            <a:xfrm>
              <a:off x="3531521" y="1709609"/>
              <a:ext cx="3365177" cy="14188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2" name="Google Shape;252;p7"/>
            <p:cNvSpPr txBox="1"/>
            <p:nvPr/>
          </p:nvSpPr>
          <p:spPr>
            <a:xfrm>
              <a:off x="3125711" y="1677475"/>
              <a:ext cx="3867300" cy="1419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Poppins Light"/>
                <a:buNone/>
              </a:pPr>
              <a:r>
                <a:rPr lang="en-CA" sz="2400" b="1" dirty="0">
                  <a:solidFill>
                    <a:schemeClr val="dk1"/>
                  </a:solidFill>
                  <a:latin typeface="Poppins Light" panose="00000400000000000000" pitchFamily="2" charset="0"/>
                  <a:ea typeface="Poppins Medium"/>
                  <a:cs typeface="Poppins Light" panose="00000400000000000000" pitchFamily="2" charset="0"/>
                  <a:sym typeface="Poppins Medium"/>
                </a:rPr>
                <a:t>Exude </a:t>
              </a:r>
              <a:r>
                <a:rPr lang="en-CA" sz="2400" b="1" i="0" u="none" strike="noStrike" cap="none" dirty="0">
                  <a:solidFill>
                    <a:schemeClr val="dk1"/>
                  </a:solidFill>
                  <a:latin typeface="Poppins Light" panose="00000400000000000000" pitchFamily="2" charset="0"/>
                  <a:ea typeface="Poppins Medium"/>
                  <a:cs typeface="Poppins Light" panose="00000400000000000000" pitchFamily="2" charset="0"/>
                  <a:sym typeface="Poppins Medium"/>
                </a:rPr>
                <a:t>C</a:t>
              </a:r>
              <a:r>
                <a:rPr lang="en-CA" sz="2400" b="1" dirty="0">
                  <a:solidFill>
                    <a:schemeClr val="dk1"/>
                  </a:solidFill>
                  <a:latin typeface="Poppins Light" panose="00000400000000000000" pitchFamily="2" charset="0"/>
                  <a:ea typeface="Poppins Medium"/>
                  <a:cs typeface="Poppins Light" panose="00000400000000000000" pitchFamily="2" charset="0"/>
                  <a:sym typeface="Poppins Medium"/>
                </a:rPr>
                <a:t>onfidence</a:t>
              </a:r>
              <a:endParaRPr sz="2400" b="1" i="0" u="none" strike="noStrike" cap="none" dirty="0">
                <a:solidFill>
                  <a:srgbClr val="000000"/>
                </a:solidFill>
                <a:latin typeface="Poppins Light" panose="00000400000000000000" pitchFamily="2" charset="0"/>
                <a:ea typeface="Poppins Medium"/>
                <a:cs typeface="Poppins Light" panose="00000400000000000000" pitchFamily="2" charset="0"/>
                <a:sym typeface="Poppins Medium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70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Poppins Light"/>
                <a:buNone/>
              </a:pPr>
              <a:r>
                <a:rPr lang="en-CA" sz="2400" b="1" i="0" u="none" strike="noStrike" cap="none" dirty="0">
                  <a:solidFill>
                    <a:schemeClr val="dk1"/>
                  </a:solidFill>
                  <a:latin typeface="Poppins Light" panose="00000400000000000000" pitchFamily="2" charset="0"/>
                  <a:ea typeface="Poppins Medium"/>
                  <a:cs typeface="Poppins Light" panose="00000400000000000000" pitchFamily="2" charset="0"/>
                  <a:sym typeface="Poppins Medium"/>
                </a:rPr>
                <a:t>T</a:t>
              </a:r>
              <a:r>
                <a:rPr lang="en-CA" sz="2400" b="1" dirty="0">
                  <a:solidFill>
                    <a:schemeClr val="dk1"/>
                  </a:solidFill>
                  <a:latin typeface="Poppins Light" panose="00000400000000000000" pitchFamily="2" charset="0"/>
                  <a:ea typeface="Poppins Medium"/>
                  <a:cs typeface="Poppins Light" panose="00000400000000000000" pitchFamily="2" charset="0"/>
                  <a:sym typeface="Poppins Medium"/>
                </a:rPr>
                <a:t>hink</a:t>
              </a:r>
              <a:r>
                <a:rPr lang="en-CA" sz="2400" b="1" i="0" u="none" strike="noStrike" cap="none" dirty="0">
                  <a:solidFill>
                    <a:schemeClr val="dk1"/>
                  </a:solidFill>
                  <a:latin typeface="Poppins Light" panose="00000400000000000000" pitchFamily="2" charset="0"/>
                  <a:ea typeface="Poppins Medium"/>
                  <a:cs typeface="Poppins Light" panose="00000400000000000000" pitchFamily="2" charset="0"/>
                  <a:sym typeface="Poppins Medium"/>
                </a:rPr>
                <a:t> I</a:t>
              </a:r>
              <a:r>
                <a:rPr lang="en-CA" sz="2400" b="1" dirty="0">
                  <a:solidFill>
                    <a:schemeClr val="dk1"/>
                  </a:solidFill>
                  <a:latin typeface="Poppins Light" panose="00000400000000000000" pitchFamily="2" charset="0"/>
                  <a:ea typeface="Poppins Medium"/>
                  <a:cs typeface="Poppins Light" panose="00000400000000000000" pitchFamily="2" charset="0"/>
                  <a:sym typeface="Poppins Medium"/>
                </a:rPr>
                <a:t>mpacts</a:t>
              </a:r>
              <a:r>
                <a:rPr lang="en-CA" sz="2400" b="1" i="0" u="none" strike="noStrike" cap="none" dirty="0">
                  <a:solidFill>
                    <a:schemeClr val="dk1"/>
                  </a:solidFill>
                  <a:latin typeface="Poppins Light" panose="00000400000000000000" pitchFamily="2" charset="0"/>
                  <a:ea typeface="Poppins Medium"/>
                  <a:cs typeface="Poppins Light" panose="00000400000000000000" pitchFamily="2" charset="0"/>
                  <a:sym typeface="Poppins Medium"/>
                </a:rPr>
                <a:t> </a:t>
              </a:r>
              <a:endParaRPr sz="2400" b="1" i="0" u="none" strike="noStrike" cap="none" dirty="0">
                <a:solidFill>
                  <a:srgbClr val="000000"/>
                </a:solidFill>
                <a:latin typeface="Poppins Light" panose="00000400000000000000" pitchFamily="2" charset="0"/>
                <a:ea typeface="Poppins Medium"/>
                <a:cs typeface="Poppins Light" panose="00000400000000000000" pitchFamily="2" charset="0"/>
                <a:sym typeface="Poppins Medium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70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Poppins Light"/>
                <a:buNone/>
              </a:pPr>
              <a:r>
                <a:rPr lang="en-CA" sz="2400" b="1" i="0" u="none" strike="noStrike" cap="none" dirty="0">
                  <a:solidFill>
                    <a:schemeClr val="dk1"/>
                  </a:solidFill>
                  <a:latin typeface="Poppins Light" panose="00000400000000000000" pitchFamily="2" charset="0"/>
                  <a:ea typeface="Poppins Medium"/>
                  <a:cs typeface="Poppins Light" panose="00000400000000000000" pitchFamily="2" charset="0"/>
                  <a:sym typeface="Poppins Medium"/>
                </a:rPr>
                <a:t>T</a:t>
              </a:r>
              <a:r>
                <a:rPr lang="en-CA" sz="2400" b="1" dirty="0">
                  <a:solidFill>
                    <a:schemeClr val="dk1"/>
                  </a:solidFill>
                  <a:latin typeface="Poppins Light" panose="00000400000000000000" pitchFamily="2" charset="0"/>
                  <a:ea typeface="Poppins Medium"/>
                  <a:cs typeface="Poppins Light" panose="00000400000000000000" pitchFamily="2" charset="0"/>
                  <a:sym typeface="Poppins Medium"/>
                </a:rPr>
                <a:t>alk</a:t>
              </a:r>
              <a:r>
                <a:rPr lang="en-CA" sz="2400" b="1" i="0" u="none" strike="noStrike" cap="none" dirty="0">
                  <a:solidFill>
                    <a:schemeClr val="dk1"/>
                  </a:solidFill>
                  <a:latin typeface="Poppins Light" panose="00000400000000000000" pitchFamily="2" charset="0"/>
                  <a:ea typeface="Poppins Medium"/>
                  <a:cs typeface="Poppins Light" panose="00000400000000000000" pitchFamily="2" charset="0"/>
                  <a:sym typeface="Poppins Medium"/>
                </a:rPr>
                <a:t> V</a:t>
              </a:r>
              <a:r>
                <a:rPr lang="en-CA" sz="2400" b="1" dirty="0">
                  <a:solidFill>
                    <a:schemeClr val="dk1"/>
                  </a:solidFill>
                  <a:latin typeface="Poppins Light" panose="00000400000000000000" pitchFamily="2" charset="0"/>
                  <a:ea typeface="Poppins Medium"/>
                  <a:cs typeface="Poppins Light" panose="00000400000000000000" pitchFamily="2" charset="0"/>
                  <a:sym typeface="Poppins Medium"/>
                </a:rPr>
                <a:t>alue</a:t>
              </a:r>
              <a:r>
                <a:rPr lang="en-CA" sz="2400" b="1" i="0" u="none" strike="noStrike" cap="none" dirty="0">
                  <a:solidFill>
                    <a:schemeClr val="dk1"/>
                  </a:solidFill>
                  <a:latin typeface="Poppins Light" panose="00000400000000000000" pitchFamily="2" charset="0"/>
                  <a:ea typeface="Poppins Medium"/>
                  <a:cs typeface="Poppins Light" panose="00000400000000000000" pitchFamily="2" charset="0"/>
                  <a:sym typeface="Poppins Medium"/>
                </a:rPr>
                <a:t> P</a:t>
              </a:r>
              <a:r>
                <a:rPr lang="en-CA" sz="2400" b="1" dirty="0">
                  <a:solidFill>
                    <a:schemeClr val="dk1"/>
                  </a:solidFill>
                  <a:latin typeface="Poppins Light" panose="00000400000000000000" pitchFamily="2" charset="0"/>
                  <a:ea typeface="Poppins Medium"/>
                  <a:cs typeface="Poppins Light" panose="00000400000000000000" pitchFamily="2" charset="0"/>
                  <a:sym typeface="Poppins Medium"/>
                </a:rPr>
                <a:t>roposition</a:t>
              </a:r>
              <a:endParaRPr sz="2400" b="1" i="0" u="none" strike="noStrike" cap="none" dirty="0">
                <a:solidFill>
                  <a:schemeClr val="dk1"/>
                </a:solidFill>
                <a:latin typeface="Poppins Light" panose="00000400000000000000" pitchFamily="2" charset="0"/>
                <a:ea typeface="Poppins Medium"/>
                <a:cs typeface="Poppins Light" panose="00000400000000000000" pitchFamily="2" charset="0"/>
                <a:sym typeface="Poppins Medium"/>
              </a:endParaRPr>
            </a:p>
          </p:txBody>
        </p:sp>
        <p:sp>
          <p:nvSpPr>
            <p:cNvPr id="253" name="Google Shape;253;p7"/>
            <p:cNvSpPr/>
            <p:nvPr/>
          </p:nvSpPr>
          <p:spPr>
            <a:xfrm>
              <a:off x="8159145" y="1450784"/>
              <a:ext cx="1357485" cy="1295162"/>
            </a:xfrm>
            <a:prstGeom prst="rect">
              <a:avLst/>
            </a:prstGeom>
            <a:blipFill rotWithShape="1">
              <a:blip r:embed="rId5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4" name="Google Shape;254;p7"/>
            <p:cNvSpPr/>
            <p:nvPr/>
          </p:nvSpPr>
          <p:spPr>
            <a:xfrm>
              <a:off x="7398819" y="3310277"/>
              <a:ext cx="2878138" cy="14188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5" name="Google Shape;255;p7"/>
            <p:cNvSpPr txBox="1"/>
            <p:nvPr/>
          </p:nvSpPr>
          <p:spPr>
            <a:xfrm>
              <a:off x="7398819" y="3310277"/>
              <a:ext cx="2878138" cy="14188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Poppins Light"/>
                <a:buNone/>
              </a:pPr>
              <a:r>
                <a:rPr lang="en-CA" sz="2000" b="0" i="0" u="none" strike="noStrike" cap="none" dirty="0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Close with </a:t>
              </a:r>
              <a:r>
                <a:rPr lang="en-CA" sz="2000" dirty="0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h</a:t>
              </a:r>
              <a:r>
                <a:rPr lang="en-CA" sz="2000" b="0" i="0" u="none" strike="noStrike" cap="none" dirty="0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igh </a:t>
              </a:r>
              <a:r>
                <a:rPr lang="en-CA" sz="2000" dirty="0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e</a:t>
              </a:r>
              <a:r>
                <a:rPr lang="en-CA" sz="2000" b="0" i="0" u="none" strike="noStrike" cap="none" dirty="0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nergy</a:t>
              </a:r>
              <a:endParaRPr sz="2000" b="0" i="0" u="none" strike="noStrike" cap="none" dirty="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10203"/>
              </a:buClr>
              <a:buSzPts val="2800"/>
              <a:buFont typeface="Poppins"/>
              <a:buNone/>
            </a:pPr>
            <a:r>
              <a:rPr lang="en-CA" dirty="0"/>
              <a:t>Winning Solutions</a:t>
            </a:r>
            <a:endParaRPr dirty="0"/>
          </a:p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10203"/>
              </a:buClr>
              <a:buSzPts val="2800"/>
              <a:buFont typeface="Poppins"/>
              <a:buNone/>
            </a:pPr>
            <a:r>
              <a:rPr lang="en-CA" sz="2200" dirty="0"/>
              <a:t>Winning solutions incorporate these elements</a:t>
            </a:r>
            <a:endParaRPr sz="2200" dirty="0"/>
          </a:p>
        </p:txBody>
      </p:sp>
      <p:sp>
        <p:nvSpPr>
          <p:cNvPr id="320" name="Google Shape;320;p9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 dirty="0"/>
              <a:t>World Class Mad Skills</a:t>
            </a:r>
            <a:endParaRPr dirty="0"/>
          </a:p>
        </p:txBody>
      </p:sp>
      <p:grpSp>
        <p:nvGrpSpPr>
          <p:cNvPr id="299" name="Google Shape;299;p9"/>
          <p:cNvGrpSpPr/>
          <p:nvPr/>
        </p:nvGrpSpPr>
        <p:grpSpPr>
          <a:xfrm>
            <a:off x="650956" y="2668168"/>
            <a:ext cx="2074607" cy="2371699"/>
            <a:chOff x="339865" y="2668168"/>
            <a:chExt cx="2074607" cy="2371699"/>
          </a:xfrm>
        </p:grpSpPr>
        <p:pic>
          <p:nvPicPr>
            <p:cNvPr id="300" name="Google Shape;300;p9" descr="A close up of a logo&#10;&#10;Description automatically generated"/>
            <p:cNvPicPr preferRelativeResize="0"/>
            <p:nvPr/>
          </p:nvPicPr>
          <p:blipFill rotWithShape="1">
            <a:blip r:embed="rId3">
              <a:alphaModFix/>
            </a:blip>
            <a:srcRect b="18991"/>
            <a:stretch/>
          </p:blipFill>
          <p:spPr>
            <a:xfrm>
              <a:off x="577273" y="2668168"/>
              <a:ext cx="1389990" cy="1188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1" name="Google Shape;301;p9"/>
            <p:cNvSpPr txBox="1"/>
            <p:nvPr/>
          </p:nvSpPr>
          <p:spPr>
            <a:xfrm>
              <a:off x="339865" y="4331981"/>
              <a:ext cx="2074607" cy="70788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CA" sz="2000" i="0" u="none" strike="noStrike" cap="none" dirty="0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Checks off the </a:t>
              </a:r>
              <a:endParaRPr sz="1400" i="0" u="none" strike="noStrike" cap="none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CA" sz="2000" dirty="0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s</a:t>
              </a:r>
              <a:r>
                <a:rPr lang="en-CA" sz="2000" i="0" u="none" strike="noStrike" cap="none" dirty="0">
                  <a:solidFill>
                    <a:schemeClr val="dk1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corecard</a:t>
              </a:r>
              <a:endParaRPr sz="1400" i="0" u="none" strike="noStrike" cap="none" dirty="0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endParaRPr>
            </a:p>
          </p:txBody>
        </p:sp>
      </p:grpSp>
      <p:grpSp>
        <p:nvGrpSpPr>
          <p:cNvPr id="302" name="Google Shape;302;p9"/>
          <p:cNvGrpSpPr/>
          <p:nvPr/>
        </p:nvGrpSpPr>
        <p:grpSpPr>
          <a:xfrm>
            <a:off x="5819623" y="2668168"/>
            <a:ext cx="3152605" cy="2371699"/>
            <a:chOff x="5470825" y="2668168"/>
            <a:chExt cx="3152605" cy="2371699"/>
          </a:xfrm>
        </p:grpSpPr>
        <p:pic>
          <p:nvPicPr>
            <p:cNvPr id="303" name="Google Shape;303;p9" descr="A picture containing drawing&#10;&#10;Description automatically generated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5470825" y="2995342"/>
              <a:ext cx="830770" cy="72000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304" name="Google Shape;304;p9"/>
            <p:cNvGrpSpPr/>
            <p:nvPr/>
          </p:nvGrpSpPr>
          <p:grpSpPr>
            <a:xfrm>
              <a:off x="6088178" y="2668168"/>
              <a:ext cx="2535252" cy="2371699"/>
              <a:chOff x="6088178" y="2668168"/>
              <a:chExt cx="2535252" cy="2371699"/>
            </a:xfrm>
          </p:grpSpPr>
          <p:pic>
            <p:nvPicPr>
              <p:cNvPr id="305" name="Google Shape;305;p9" descr="A picture containing drawing&#10;&#10;Description automatically generated"/>
              <p:cNvPicPr preferRelativeResize="0"/>
              <p:nvPr/>
            </p:nvPicPr>
            <p:blipFill rotWithShape="1">
              <a:blip r:embed="rId5">
                <a:alphaModFix/>
              </a:blip>
              <a:srcRect/>
              <a:stretch/>
            </p:blipFill>
            <p:spPr>
              <a:xfrm>
                <a:off x="6726755" y="2668168"/>
                <a:ext cx="1368783" cy="118800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306" name="Google Shape;306;p9"/>
              <p:cNvSpPr txBox="1"/>
              <p:nvPr/>
            </p:nvSpPr>
            <p:spPr>
              <a:xfrm>
                <a:off x="6088178" y="4331981"/>
                <a:ext cx="2535252" cy="70788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000"/>
                  <a:buFont typeface="Arial"/>
                  <a:buNone/>
                </a:pPr>
                <a:r>
                  <a:rPr lang="en-CA" sz="2000" i="0" u="none" strike="noStrike" cap="none">
                    <a:solidFill>
                      <a:schemeClr val="dk1"/>
                    </a:solidFill>
                    <a:latin typeface="Poppins Light"/>
                    <a:ea typeface="Poppins Light"/>
                    <a:cs typeface="Poppins Light"/>
                    <a:sym typeface="Poppins Light"/>
                  </a:rPr>
                  <a:t>Comfortable with </a:t>
                </a:r>
                <a:endParaRPr sz="1400" i="0" u="none" strike="noStrike" cap="none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endParaRPr>
              </a:p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000"/>
                  <a:buFont typeface="Arial"/>
                  <a:buNone/>
                </a:pPr>
                <a:r>
                  <a:rPr lang="en-CA" sz="2000" i="0" u="none" strike="noStrike" cap="none">
                    <a:solidFill>
                      <a:schemeClr val="dk1"/>
                    </a:solidFill>
                    <a:latin typeface="Poppins Light"/>
                    <a:ea typeface="Poppins Light"/>
                    <a:cs typeface="Poppins Light"/>
                    <a:sym typeface="Poppins Light"/>
                  </a:rPr>
                  <a:t>the Issues</a:t>
                </a:r>
                <a:endParaRPr sz="1400" i="0" u="none" strike="noStrike" cap="none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endParaRPr>
              </a:p>
            </p:txBody>
          </p:sp>
        </p:grpSp>
      </p:grpSp>
      <p:grpSp>
        <p:nvGrpSpPr>
          <p:cNvPr id="307" name="Google Shape;307;p9"/>
          <p:cNvGrpSpPr/>
          <p:nvPr/>
        </p:nvGrpSpPr>
        <p:grpSpPr>
          <a:xfrm>
            <a:off x="2702600" y="2668168"/>
            <a:ext cx="3481618" cy="2679476"/>
            <a:chOff x="2297246" y="2668168"/>
            <a:chExt cx="3481618" cy="2679476"/>
          </a:xfrm>
        </p:grpSpPr>
        <p:pic>
          <p:nvPicPr>
            <p:cNvPr id="308" name="Google Shape;308;p9" descr="A picture containing drawing&#10;&#10;Description automatically generated"/>
            <p:cNvPicPr preferRelativeResize="0"/>
            <p:nvPr/>
          </p:nvPicPr>
          <p:blipFill rotWithShape="1">
            <a:blip r:embed="rId4">
              <a:alphaModFix amt="85000"/>
            </a:blip>
            <a:srcRect/>
            <a:stretch/>
          </p:blipFill>
          <p:spPr>
            <a:xfrm>
              <a:off x="2297246" y="2995342"/>
              <a:ext cx="830770" cy="72000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309" name="Google Shape;309;p9"/>
            <p:cNvGrpSpPr/>
            <p:nvPr/>
          </p:nvGrpSpPr>
          <p:grpSpPr>
            <a:xfrm>
              <a:off x="2734887" y="2668168"/>
              <a:ext cx="3043977" cy="2679476"/>
              <a:chOff x="2734887" y="2668168"/>
              <a:chExt cx="3043977" cy="2679476"/>
            </a:xfrm>
          </p:grpSpPr>
          <p:pic>
            <p:nvPicPr>
              <p:cNvPr id="310" name="Google Shape;310;p9" descr="A picture containing drawing&#10;&#10;Description automatically generated"/>
              <p:cNvPicPr preferRelativeResize="0"/>
              <p:nvPr/>
            </p:nvPicPr>
            <p:blipFill rotWithShape="1">
              <a:blip r:embed="rId6">
                <a:alphaModFix/>
              </a:blip>
              <a:srcRect/>
              <a:stretch/>
            </p:blipFill>
            <p:spPr>
              <a:xfrm>
                <a:off x="3580847" y="2668168"/>
                <a:ext cx="1322492" cy="118800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311" name="Google Shape;311;p9"/>
              <p:cNvSpPr txBox="1"/>
              <p:nvPr/>
            </p:nvSpPr>
            <p:spPr>
              <a:xfrm>
                <a:off x="2734887" y="4331981"/>
                <a:ext cx="3043977" cy="101566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000"/>
                  <a:buFont typeface="Arial"/>
                  <a:buNone/>
                </a:pPr>
                <a:r>
                  <a:rPr lang="en-CA" sz="2000" i="0" u="none" strike="noStrike" cap="none">
                    <a:solidFill>
                      <a:schemeClr val="dk1"/>
                    </a:solidFill>
                    <a:latin typeface="Poppins Light"/>
                    <a:ea typeface="Poppins Light"/>
                    <a:cs typeface="Poppins Light"/>
                    <a:sym typeface="Poppins Light"/>
                  </a:rPr>
                  <a:t>Quantitative &amp; </a:t>
                </a:r>
                <a:r>
                  <a:rPr lang="en-CA" sz="2000">
                    <a:solidFill>
                      <a:schemeClr val="dk1"/>
                    </a:solidFill>
                    <a:latin typeface="Poppins Light"/>
                    <a:ea typeface="Poppins Light"/>
                    <a:cs typeface="Poppins Light"/>
                    <a:sym typeface="Poppins Light"/>
                  </a:rPr>
                  <a:t>q</a:t>
                </a:r>
                <a:r>
                  <a:rPr lang="en-CA" sz="2000" i="0" u="none" strike="noStrike" cap="none">
                    <a:solidFill>
                      <a:schemeClr val="dk1"/>
                    </a:solidFill>
                    <a:latin typeface="Poppins Light"/>
                    <a:ea typeface="Poppins Light"/>
                    <a:cs typeface="Poppins Light"/>
                    <a:sym typeface="Poppins Light"/>
                  </a:rPr>
                  <a:t>ualitative</a:t>
                </a:r>
                <a:endParaRPr sz="1400" i="0" u="none" strike="noStrike" cap="none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endParaRPr>
              </a:p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000"/>
                  <a:buFont typeface="Arial"/>
                  <a:buNone/>
                </a:pPr>
                <a:r>
                  <a:rPr lang="en-CA" sz="2000">
                    <a:solidFill>
                      <a:schemeClr val="dk1"/>
                    </a:solidFill>
                    <a:latin typeface="Poppins Light"/>
                    <a:ea typeface="Poppins Light"/>
                    <a:cs typeface="Poppins Light"/>
                    <a:sym typeface="Poppins Light"/>
                  </a:rPr>
                  <a:t>s</a:t>
                </a:r>
                <a:r>
                  <a:rPr lang="en-CA" sz="2000" i="0" u="none" strike="noStrike" cap="none">
                    <a:solidFill>
                      <a:schemeClr val="dk1"/>
                    </a:solidFill>
                    <a:latin typeface="Poppins Light"/>
                    <a:ea typeface="Poppins Light"/>
                    <a:cs typeface="Poppins Light"/>
                    <a:sym typeface="Poppins Light"/>
                  </a:rPr>
                  <a:t>upport</a:t>
                </a:r>
                <a:endParaRPr sz="1400" i="0" u="none" strike="noStrike" cap="none">
                  <a:solidFill>
                    <a:srgbClr val="000000"/>
                  </a:solidFill>
                  <a:latin typeface="Poppins Light"/>
                  <a:ea typeface="Poppins Light"/>
                  <a:cs typeface="Poppins Light"/>
                  <a:sym typeface="Poppins Light"/>
                </a:endParaRPr>
              </a:p>
            </p:txBody>
          </p:sp>
        </p:grpSp>
      </p:grpSp>
      <p:grpSp>
        <p:nvGrpSpPr>
          <p:cNvPr id="312" name="Google Shape;312;p9"/>
          <p:cNvGrpSpPr/>
          <p:nvPr/>
        </p:nvGrpSpPr>
        <p:grpSpPr>
          <a:xfrm>
            <a:off x="8972228" y="2668168"/>
            <a:ext cx="2905745" cy="2710701"/>
            <a:chOff x="8566871" y="2668168"/>
            <a:chExt cx="2905745" cy="2710701"/>
          </a:xfrm>
        </p:grpSpPr>
        <p:pic>
          <p:nvPicPr>
            <p:cNvPr id="313" name="Google Shape;313;p9" descr="A picture containing tree, bird, flower&#10;&#10;Description automatically generated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8566871" y="2995342"/>
              <a:ext cx="1140673" cy="72000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314" name="Google Shape;314;p9"/>
            <p:cNvGrpSpPr/>
            <p:nvPr/>
          </p:nvGrpSpPr>
          <p:grpSpPr>
            <a:xfrm>
              <a:off x="9707544" y="2668168"/>
              <a:ext cx="1765072" cy="2710701"/>
              <a:chOff x="9707544" y="2668168"/>
              <a:chExt cx="1765072" cy="2710701"/>
            </a:xfrm>
          </p:grpSpPr>
          <p:pic>
            <p:nvPicPr>
              <p:cNvPr id="315" name="Google Shape;315;p9" descr="A picture containing drawing&#10;&#10;Description automatically generated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10109815" y="2668168"/>
                <a:ext cx="1188000" cy="118800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316" name="Google Shape;316;p9"/>
              <p:cNvSpPr txBox="1"/>
              <p:nvPr/>
            </p:nvSpPr>
            <p:spPr>
              <a:xfrm>
                <a:off x="9707544" y="4363206"/>
                <a:ext cx="1765072" cy="101566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000"/>
                  <a:buFont typeface="Arial"/>
                  <a:buNone/>
                </a:pPr>
                <a:r>
                  <a:rPr lang="en-CA" sz="2000" i="0" u="none" strike="noStrike" cap="none">
                    <a:solidFill>
                      <a:schemeClr val="dk1"/>
                    </a:solidFill>
                    <a:latin typeface="Montserrat Medium"/>
                    <a:ea typeface="Montserrat Medium"/>
                    <a:cs typeface="Montserrat Medium"/>
                    <a:sym typeface="Montserrat Medium"/>
                  </a:rPr>
                  <a:t>Likable</a:t>
                </a:r>
                <a:endParaRPr sz="1400" i="0" u="none" strike="noStrike" cap="none">
                  <a:solidFill>
                    <a:srgbClr val="000000"/>
                  </a:solidFill>
                  <a:latin typeface="Montserrat Medium"/>
                  <a:ea typeface="Montserrat Medium"/>
                  <a:cs typeface="Montserrat Medium"/>
                  <a:sym typeface="Montserrat Medium"/>
                </a:endParaRPr>
              </a:p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000"/>
                  <a:buFont typeface="Arial"/>
                  <a:buNone/>
                </a:pPr>
                <a:r>
                  <a:rPr lang="en-CA" sz="2000" i="0" u="none" strike="noStrike" cap="none">
                    <a:solidFill>
                      <a:schemeClr val="dk1"/>
                    </a:solidFill>
                    <a:latin typeface="Montserrat Medium"/>
                    <a:ea typeface="Montserrat Medium"/>
                    <a:cs typeface="Montserrat Medium"/>
                    <a:sym typeface="Montserrat Medium"/>
                  </a:rPr>
                  <a:t>Confident</a:t>
                </a:r>
                <a:endParaRPr sz="1400" i="0" u="none" strike="noStrike" cap="none">
                  <a:solidFill>
                    <a:srgbClr val="000000"/>
                  </a:solidFill>
                  <a:latin typeface="Montserrat Medium"/>
                  <a:ea typeface="Montserrat Medium"/>
                  <a:cs typeface="Montserrat Medium"/>
                  <a:sym typeface="Montserrat Medium"/>
                </a:endParaRPr>
              </a:p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000"/>
                  <a:buFont typeface="Arial"/>
                  <a:buNone/>
                </a:pPr>
                <a:r>
                  <a:rPr lang="en-CA" sz="2000" i="0" u="none" strike="noStrike" cap="none">
                    <a:solidFill>
                      <a:schemeClr val="dk1"/>
                    </a:solidFill>
                    <a:latin typeface="Montserrat Medium"/>
                    <a:ea typeface="Montserrat Medium"/>
                    <a:cs typeface="Montserrat Medium"/>
                    <a:sym typeface="Montserrat Medium"/>
                  </a:rPr>
                  <a:t>Consistent</a:t>
                </a:r>
                <a:endParaRPr sz="1400" i="0" u="none" strike="noStrike" cap="none">
                  <a:solidFill>
                    <a:srgbClr val="000000"/>
                  </a:solidFill>
                  <a:latin typeface="Montserrat Medium"/>
                  <a:ea typeface="Montserrat Medium"/>
                  <a:cs typeface="Montserrat Medium"/>
                  <a:sym typeface="Montserrat Medium"/>
                </a:endParaRPr>
              </a:p>
            </p:txBody>
          </p:sp>
        </p:grpSp>
      </p:grpSp>
      <p:sp>
        <p:nvSpPr>
          <p:cNvPr id="317" name="Google Shape;317;p9"/>
          <p:cNvSpPr/>
          <p:nvPr/>
        </p:nvSpPr>
        <p:spPr>
          <a:xfrm>
            <a:off x="5860975" y="2401879"/>
            <a:ext cx="3069900" cy="3056700"/>
          </a:xfrm>
          <a:prstGeom prst="rect">
            <a:avLst/>
          </a:prstGeom>
          <a:gradFill>
            <a:gsLst>
              <a:gs pos="0">
                <a:srgbClr val="F5F7FC">
                  <a:alpha val="60000"/>
                </a:srgbClr>
              </a:gs>
              <a:gs pos="96000">
                <a:srgbClr val="A9BEE4"/>
              </a:gs>
              <a:gs pos="100000">
                <a:srgbClr val="A9BEE4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Poppins Light"/>
              <a:ea typeface="Poppins Light"/>
              <a:cs typeface="Poppins Light"/>
              <a:sym typeface="Poppins Light"/>
            </a:endParaRPr>
          </a:p>
        </p:txBody>
      </p:sp>
      <p:sp>
        <p:nvSpPr>
          <p:cNvPr id="318" name="Google Shape;318;p9"/>
          <p:cNvSpPr/>
          <p:nvPr/>
        </p:nvSpPr>
        <p:spPr>
          <a:xfrm>
            <a:off x="2708926" y="2401879"/>
            <a:ext cx="3069900" cy="3056700"/>
          </a:xfrm>
          <a:prstGeom prst="rect">
            <a:avLst/>
          </a:prstGeom>
          <a:gradFill>
            <a:gsLst>
              <a:gs pos="0">
                <a:srgbClr val="F5F7FC">
                  <a:alpha val="60000"/>
                </a:srgbClr>
              </a:gs>
              <a:gs pos="96000">
                <a:srgbClr val="A9BEE4"/>
              </a:gs>
              <a:gs pos="100000">
                <a:srgbClr val="A9BEE4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Poppins Light"/>
              <a:ea typeface="Poppins Light"/>
              <a:cs typeface="Poppins Light"/>
              <a:sym typeface="Poppins Light"/>
            </a:endParaRPr>
          </a:p>
        </p:txBody>
      </p:sp>
      <p:sp>
        <p:nvSpPr>
          <p:cNvPr id="319" name="Google Shape;319;p9"/>
          <p:cNvSpPr/>
          <p:nvPr/>
        </p:nvSpPr>
        <p:spPr>
          <a:xfrm>
            <a:off x="9013024" y="2401879"/>
            <a:ext cx="3069900" cy="3056700"/>
          </a:xfrm>
          <a:prstGeom prst="rect">
            <a:avLst/>
          </a:prstGeom>
          <a:gradFill>
            <a:gsLst>
              <a:gs pos="0">
                <a:srgbClr val="F5F7FC">
                  <a:alpha val="60000"/>
                </a:srgbClr>
              </a:gs>
              <a:gs pos="96000">
                <a:srgbClr val="A9BEE4"/>
              </a:gs>
              <a:gs pos="100000">
                <a:srgbClr val="A9BEE4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Poppins Light"/>
              <a:ea typeface="Poppins Light"/>
              <a:cs typeface="Poppins Light"/>
              <a:sym typeface="Poppins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755531"/>
          </a:xfrm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lvl="0"/>
            <a:r>
              <a:rPr lang="en-US" sz="3100" dirty="0"/>
              <a:t>Judges are Seeking Clarity</a:t>
            </a:r>
            <a:br>
              <a:rPr lang="en-US" sz="2400" dirty="0"/>
            </a:br>
            <a:r>
              <a:rPr lang="en-US" sz="2200" dirty="0"/>
              <a:t>How do you help the judges get more clarity?</a:t>
            </a:r>
            <a:endParaRPr lang="en-US" sz="2400" dirty="0"/>
          </a:p>
        </p:txBody>
      </p:sp>
      <p:sp>
        <p:nvSpPr>
          <p:cNvPr id="114" name="Google Shape;114;p2"/>
          <p:cNvSpPr txBox="1">
            <a:spLocks noGrp="1"/>
          </p:cNvSpPr>
          <p:nvPr>
            <p:ph type="ftr" idx="11"/>
          </p:nvPr>
        </p:nvSpPr>
        <p:spPr>
          <a:xfrm>
            <a:off x="1036608" y="6316059"/>
            <a:ext cx="4114800" cy="365125"/>
          </a:xfr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 Light"/>
                <a:sym typeface="Montserrat Light"/>
              </a:rPr>
              <a:t>World Class Mad Skills</a:t>
            </a:r>
          </a:p>
        </p:txBody>
      </p:sp>
      <p:graphicFrame>
        <p:nvGraphicFramePr>
          <p:cNvPr id="116" name="Google Shape;113;p2">
            <a:extLst>
              <a:ext uri="{FF2B5EF4-FFF2-40B4-BE49-F238E27FC236}">
                <a16:creationId xmlns:a16="http://schemas.microsoft.com/office/drawing/2014/main" id="{4D6D13CF-0976-EEAD-99DB-42651D42F4FC}"/>
              </a:ext>
            </a:extLst>
          </p:cNvPr>
          <p:cNvGraphicFramePr/>
          <p:nvPr/>
        </p:nvGraphicFramePr>
        <p:xfrm>
          <a:off x="838200" y="1311155"/>
          <a:ext cx="10515600" cy="45602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55675" y="354879"/>
            <a:ext cx="10515600" cy="755531"/>
          </a:xfrm>
        </p:spPr>
        <p:txBody>
          <a:bodyPr wrap="square" anchor="ctr">
            <a:normAutofit fontScale="90000"/>
          </a:bodyPr>
          <a:lstStyle/>
          <a:p>
            <a:r>
              <a:rPr lang="en-CA" sz="3100" dirty="0"/>
              <a:t>Be Authentic</a:t>
            </a:r>
            <a:br>
              <a:rPr lang="en-CA" sz="2400" dirty="0"/>
            </a:br>
            <a:r>
              <a:rPr lang="en-CA" sz="2200" dirty="0"/>
              <a:t>Always do you</a:t>
            </a:r>
            <a:endParaRPr lang="en-CA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idx="11"/>
          </p:nvPr>
        </p:nvSpPr>
        <p:spPr>
          <a:xfrm>
            <a:off x="949858" y="6356350"/>
            <a:ext cx="4114800" cy="365125"/>
          </a:xfrm>
        </p:spPr>
        <p:txBody>
          <a:bodyPr wrap="square" anchor="ctr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CA" dirty="0"/>
              <a:t>World Class Mad Skills</a:t>
            </a:r>
          </a:p>
        </p:txBody>
      </p:sp>
      <p:graphicFrame>
        <p:nvGraphicFramePr>
          <p:cNvPr id="9" name="Content Placeholder 6">
            <a:extLst>
              <a:ext uri="{FF2B5EF4-FFF2-40B4-BE49-F238E27FC236}">
                <a16:creationId xmlns:a16="http://schemas.microsoft.com/office/drawing/2014/main" id="{52AD03BD-A608-B07B-C564-FD827621BC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55772171"/>
              </p:ext>
            </p:extLst>
          </p:nvPr>
        </p:nvGraphicFramePr>
        <p:xfrm>
          <a:off x="838200" y="1546048"/>
          <a:ext cx="11101552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00789927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ad Skills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 Skills" id="{8882DA74-96DE-4741-B155-578C2A82C179}" vid="{6C793F92-15AB-4699-87D6-C8D9E6745DA2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1126</Words>
  <Application>Microsoft Office PowerPoint</Application>
  <PresentationFormat>Widescreen</PresentationFormat>
  <Paragraphs>169</Paragraphs>
  <Slides>13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3" baseType="lpstr">
      <vt:lpstr>Aptos</vt:lpstr>
      <vt:lpstr>Arial</vt:lpstr>
      <vt:lpstr>Calibri</vt:lpstr>
      <vt:lpstr>Cavolini</vt:lpstr>
      <vt:lpstr>Montserrat Light</vt:lpstr>
      <vt:lpstr>Montserrat Medium</vt:lpstr>
      <vt:lpstr>Poppins</vt:lpstr>
      <vt:lpstr>Poppins Light</vt:lpstr>
      <vt:lpstr>template</vt:lpstr>
      <vt:lpstr>Mad Skills</vt:lpstr>
      <vt:lpstr>PowerPoint Presentation</vt:lpstr>
      <vt:lpstr>Building World-Class Mad Skills</vt:lpstr>
      <vt:lpstr>About Cam Welsh World-class case solving mentor</vt:lpstr>
      <vt:lpstr>The Beginning What is needed to set up the role-play</vt:lpstr>
      <vt:lpstr>How to Engage the Audience Keys to engaging your audience</vt:lpstr>
      <vt:lpstr>Issue Identification SCQA</vt:lpstr>
      <vt:lpstr>Building Your Solution Your solution must be… </vt:lpstr>
      <vt:lpstr>Components What you must deliver to the audience</vt:lpstr>
      <vt:lpstr>Beyond Just an Answer Creating a winning solution</vt:lpstr>
      <vt:lpstr>Closing the Sale You must close the sale to be successful</vt:lpstr>
      <vt:lpstr>Winning Solutions Winning solutions incorporate these elements</vt:lpstr>
      <vt:lpstr>Judges are Seeking Clarity How do you help the judges get more clarity?</vt:lpstr>
      <vt:lpstr>Be Authentic Always do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Cameron Welsh</dc:creator>
  <cp:lastModifiedBy>Cameron Welsh</cp:lastModifiedBy>
  <cp:revision>12</cp:revision>
  <dcterms:created xsi:type="dcterms:W3CDTF">2025-01-21T22:44:00Z</dcterms:created>
  <dcterms:modified xsi:type="dcterms:W3CDTF">2025-01-23T17:42:33Z</dcterms:modified>
</cp:coreProperties>
</file>